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Lst>
  <p:notesMasterIdLst>
    <p:notesMasterId r:id="rId38"/>
  </p:notesMasterIdLst>
  <p:handoutMasterIdLst>
    <p:handoutMasterId r:id="rId39"/>
  </p:handoutMasterIdLst>
  <p:sldIdLst>
    <p:sldId id="268" r:id="rId5"/>
    <p:sldId id="763" r:id="rId6"/>
    <p:sldId id="760" r:id="rId7"/>
    <p:sldId id="743" r:id="rId8"/>
    <p:sldId id="773" r:id="rId9"/>
    <p:sldId id="715" r:id="rId10"/>
    <p:sldId id="716" r:id="rId11"/>
    <p:sldId id="774" r:id="rId12"/>
    <p:sldId id="775" r:id="rId13"/>
    <p:sldId id="751" r:id="rId14"/>
    <p:sldId id="762" r:id="rId15"/>
    <p:sldId id="753" r:id="rId16"/>
    <p:sldId id="752" r:id="rId17"/>
    <p:sldId id="765" r:id="rId18"/>
    <p:sldId id="756" r:id="rId19"/>
    <p:sldId id="754" r:id="rId20"/>
    <p:sldId id="770" r:id="rId21"/>
    <p:sldId id="744" r:id="rId22"/>
    <p:sldId id="776" r:id="rId23"/>
    <p:sldId id="746" r:id="rId24"/>
    <p:sldId id="747" r:id="rId25"/>
    <p:sldId id="748" r:id="rId26"/>
    <p:sldId id="757" r:id="rId27"/>
    <p:sldId id="749" r:id="rId28"/>
    <p:sldId id="750" r:id="rId29"/>
    <p:sldId id="745" r:id="rId30"/>
    <p:sldId id="767" r:id="rId31"/>
    <p:sldId id="771" r:id="rId32"/>
    <p:sldId id="769" r:id="rId33"/>
    <p:sldId id="764" r:id="rId34"/>
    <p:sldId id="761" r:id="rId35"/>
    <p:sldId id="766" r:id="rId36"/>
    <p:sldId id="777" r:id="rId37"/>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98EFE5-428D-4384-B855-30C32E6E3433}">
          <p14:sldIdLst>
            <p14:sldId id="268"/>
            <p14:sldId id="763"/>
            <p14:sldId id="760"/>
            <p14:sldId id="743"/>
            <p14:sldId id="773"/>
            <p14:sldId id="715"/>
            <p14:sldId id="716"/>
            <p14:sldId id="774"/>
            <p14:sldId id="775"/>
            <p14:sldId id="751"/>
            <p14:sldId id="762"/>
            <p14:sldId id="753"/>
            <p14:sldId id="752"/>
            <p14:sldId id="765"/>
            <p14:sldId id="756"/>
            <p14:sldId id="754"/>
            <p14:sldId id="770"/>
            <p14:sldId id="744"/>
            <p14:sldId id="776"/>
            <p14:sldId id="746"/>
            <p14:sldId id="747"/>
            <p14:sldId id="748"/>
            <p14:sldId id="757"/>
            <p14:sldId id="749"/>
            <p14:sldId id="750"/>
            <p14:sldId id="745"/>
            <p14:sldId id="767"/>
            <p14:sldId id="771"/>
            <p14:sldId id="769"/>
            <p14:sldId id="764"/>
            <p14:sldId id="761"/>
            <p14:sldId id="766"/>
            <p14:sldId id="7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D4CCF-0442-450E-BC57-230627E74F19}" v="8" dt="2025-10-29T12:18:33.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0" autoAdjust="0"/>
    <p:restoredTop sz="86441" autoAdjust="0"/>
  </p:normalViewPr>
  <p:slideViewPr>
    <p:cSldViewPr snapToGrid="0">
      <p:cViewPr varScale="1">
        <p:scale>
          <a:sx n="96" d="100"/>
          <a:sy n="96" d="100"/>
        </p:scale>
        <p:origin x="1210" y="62"/>
      </p:cViewPr>
      <p:guideLst/>
    </p:cSldViewPr>
  </p:slideViewPr>
  <p:outlineViewPr>
    <p:cViewPr>
      <p:scale>
        <a:sx n="33" d="100"/>
        <a:sy n="33" d="100"/>
      </p:scale>
      <p:origin x="0" y="-19872"/>
    </p:cViewPr>
  </p:outlineViewPr>
  <p:notesTextViewPr>
    <p:cViewPr>
      <p:scale>
        <a:sx n="1" d="1"/>
        <a:sy n="1" d="1"/>
      </p:scale>
      <p:origin x="0" y="0"/>
    </p:cViewPr>
  </p:notesTextViewPr>
  <p:sorterViewPr>
    <p:cViewPr>
      <p:scale>
        <a:sx n="125" d="100"/>
        <a:sy n="125" d="100"/>
      </p:scale>
      <p:origin x="0" y="-5670"/>
    </p:cViewPr>
  </p:sorterViewPr>
  <p:notesViewPr>
    <p:cSldViewPr snapToGrid="0" showGuides="1">
      <p:cViewPr varScale="1">
        <p:scale>
          <a:sx n="78" d="100"/>
          <a:sy n="78" d="100"/>
        </p:scale>
        <p:origin x="25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48231-9B25-40A8-9DAF-4A043CF179DC}"/>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r>
              <a:rPr lang="en-US"/>
              <a:t>DETI/AMS</a:t>
            </a:r>
          </a:p>
        </p:txBody>
      </p:sp>
      <p:sp>
        <p:nvSpPr>
          <p:cNvPr id="3" name="Date Placeholder 2">
            <a:extLst>
              <a:ext uri="{FF2B5EF4-FFF2-40B4-BE49-F238E27FC236}">
                <a16:creationId xmlns:a16="http://schemas.microsoft.com/office/drawing/2014/main" id="{4E0F9F27-270D-440F-B2F5-06C179336431}"/>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C097B3C6-5F10-4927-BFC1-7CB755AAFA79}" type="datetime1">
              <a:rPr lang="pt-PT" smtClean="0"/>
              <a:t>2025-10-30</a:t>
            </a:fld>
            <a:endParaRPr lang="en-US"/>
          </a:p>
        </p:txBody>
      </p:sp>
      <p:sp>
        <p:nvSpPr>
          <p:cNvPr id="4" name="Footer Placeholder 3">
            <a:extLst>
              <a:ext uri="{FF2B5EF4-FFF2-40B4-BE49-F238E27FC236}">
                <a16:creationId xmlns:a16="http://schemas.microsoft.com/office/drawing/2014/main" id="{F6B6E2A6-A4D3-46D3-A67A-7ABD37A48C3E}"/>
              </a:ext>
            </a:extLst>
          </p:cNvPr>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r>
              <a:rPr lang="en-US"/>
              <a:t>I Oliveira (2018)</a:t>
            </a:r>
          </a:p>
        </p:txBody>
      </p:sp>
      <p:sp>
        <p:nvSpPr>
          <p:cNvPr id="5" name="Slide Number Placeholder 4">
            <a:extLst>
              <a:ext uri="{FF2B5EF4-FFF2-40B4-BE49-F238E27FC236}">
                <a16:creationId xmlns:a16="http://schemas.microsoft.com/office/drawing/2014/main" id="{A54934B2-36AB-4C8F-93F2-1E30D6A70D53}"/>
              </a:ext>
            </a:extLst>
          </p:cNvPr>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AE9CF236-6B78-400E-965A-57D76FE4525F}" type="slidenum">
              <a:rPr lang="en-US" smtClean="0"/>
              <a:t>‹#›</a:t>
            </a:fld>
            <a:endParaRPr lang="en-US"/>
          </a:p>
        </p:txBody>
      </p:sp>
    </p:spTree>
    <p:extLst>
      <p:ext uri="{BB962C8B-B14F-4D97-AF65-F5344CB8AC3E}">
        <p14:creationId xmlns:p14="http://schemas.microsoft.com/office/powerpoint/2010/main" val="4256508757"/>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13:21:57.700"/>
    </inkml:context>
    <inkml:brush xml:id="br0">
      <inkml:brushProperty name="width" value="0.05" units="cm"/>
      <inkml:brushProperty name="height" value="0.05" units="cm"/>
      <inkml:brushProperty name="color" value="#AB008B"/>
    </inkml:brush>
  </inkml:definitions>
  <inkml:trace contextRef="#ctx0" brushRef="#br0">771 1 24575,'-32'-1'0,"-42"3"0,67-1 0,1 0 0,0 1 0,0-1 0,0 1 0,-1 1 0,2-1 0,-1 1 0,0 0 0,-8 6 0,0 1 0,-29 22 0,-59 32 0,87-55 0,-2-2 0,1 0 0,-1 0 0,0-2 0,0 0 0,0-1 0,-32 3 0,-159-6 0,205-1 0,1 1 0,-1-1 0,1 1 0,-1-1 0,1 1 0,-1 0 0,1 0 0,0 0 0,-1 0 0,1 0 0,0 0 0,0 1 0,0-1 0,0 1 0,0-1 0,0 1 0,0 0 0,1 0 0,-3 3 0,1-1 0,1 1 0,0-1 0,0 1 0,0 0 0,1-1 0,-1 1 0,1 0 0,0 0 0,0 8 0,0-3 0,1 1 0,1-1 0,-1 0 0,2 1 0,-1-1 0,2 0 0,-1 0 0,1 0 0,6 14 0,-1-11 0,-1 0 0,2 0 0,0-1 0,0 0 0,1-1 0,1 0 0,0 0 0,0-1 0,24 16 0,-16-15 0,0 0 0,0-2 0,1 0 0,0-1 0,1-2 0,25 6 0,20-1 0,1-3 0,1-4 0,94-4 0,-133-1 0,27 3 0,0 3 0,82 17 0,6 1 0,67-8 0,219-13 0,-218-4 0,474 30 0,-245 32-7033,-6 0 7291,4-18 6517,-364-37-6775,521 45 0,-64-12 0,3-44 0,-75-17 0,-451 22 0,6 1 0,-1-2 0,0 1 0,1-2 0,15-4 0,-27 6 0,0 0 0,0 0 0,0 0 0,0-1 0,0 1 0,0-1 0,-1 0 0,1 0 0,0 0 0,-1 0 0,0 0 0,1-1 0,-1 1 0,0-1 0,0 1 0,0-1 0,-1 0 0,1 0 0,-1 1 0,1-1 0,-1 0 0,0-1 0,1-5 0,0 1 0,-1 1 0,-1-1 0,0 0 0,0 0 0,0 0 0,-1 0 0,0 0 0,-1 1 0,0-1 0,0 0 0,-5-11 0,2 8 0,-1 0 0,0 0 0,-1 1 0,0 0 0,-1 0 0,-15-14 0,-8-3 0,-1 1 0,-1 2 0,-52-28 0,70 43 0,-50-27 0,-1 4 0,-1 2 0,-1 3 0,-2 4 0,-1 2 0,-78-12 0,-444-34 0,368 48 0,-111-8 0,-218-24 0,-75 10 0,136 31 0,-118-2 0,-529 13-1365,1116-1-5461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20.056"/>
    </inkml:context>
    <inkml:brush xml:id="br0">
      <inkml:brushProperty name="width" value="0.05" units="cm"/>
      <inkml:brushProperty name="height" value="0.05" units="cm"/>
      <inkml:brushProperty name="color" value="#00A0D7"/>
    </inkml:brush>
  </inkml:definitions>
  <inkml:trace contextRef="#ctx0" brushRef="#br0">241 1 24575,'-1'1'0,"-1"0"0,1-1 0,0 2 0,-1-1 0,1 0 0,0 0 0,0 0 0,0 0 0,0 1 0,0-1 0,0 1 0,0-1 0,0 1 0,1-1 0,-1 1 0,1-1 0,-1 1 0,1-1 0,-1 1 0,1 0 0,0 2 0,-3 4 0,-24 68 0,-27 74 0,-51 223 0,77-268-1365,23-90-5461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21.036"/>
    </inkml:context>
    <inkml:brush xml:id="br0">
      <inkml:brushProperty name="width" value="0.05" units="cm"/>
      <inkml:brushProperty name="height" value="0.05" units="cm"/>
      <inkml:brushProperty name="color" value="#00A0D7"/>
    </inkml:brush>
  </inkml:definitions>
  <inkml:trace contextRef="#ctx0" brushRef="#br0">0 1 24575,'4'0'0,"0"0"0,0 1 0,1 0 0,-1 0 0,-1 0 0,1 1 0,0-1 0,0 1 0,0 0 0,-1 0 0,1 0 0,-1 1 0,0-1 0,1 1 0,-1 0 0,0 0 0,-1 0 0,1 0 0,0 0 0,-1 1 0,2 3 0,7 11 0,-2-1 0,-1 1 0,8 21 0,-11-26 0,21 65 0,22 107 0,19 56 0,-66-237-67,6 13-366,-1 1 1,6 35-1,-11-40-6393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21.784"/>
    </inkml:context>
    <inkml:brush xml:id="br0">
      <inkml:brushProperty name="width" value="0.05" units="cm"/>
      <inkml:brushProperty name="height" value="0.05" units="cm"/>
      <inkml:brushProperty name="color" value="#00A0D7"/>
    </inkml:brush>
  </inkml:definitions>
  <inkml:trace contextRef="#ctx0" brushRef="#br0">0 25 24575,'0'-4'0,"4"-1"0,8 0 0,11 1 0,8 1 0,2 1 0,0 1 0,-2 1 0,-6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22.865"/>
    </inkml:context>
    <inkml:brush xml:id="br0">
      <inkml:brushProperty name="width" value="0.05" units="cm"/>
      <inkml:brushProperty name="height" value="0.05" units="cm"/>
      <inkml:brushProperty name="color" value="#00A0D7"/>
    </inkml:brush>
  </inkml:definitions>
  <inkml:trace contextRef="#ctx0" brushRef="#br0">46 1 24575,'0'4'0,"0"12"0,0 15 0,-4 21 0,-1 13 0,-3-1 0,-1 0 0,1 4 0,3 2 0,1-4 0,2-2 0,1-3 0,1-6 0,0-4 0,1-7 0,-1-7 0,0-11-8191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24.717"/>
    </inkml:context>
    <inkml:brush xml:id="br0">
      <inkml:brushProperty name="width" value="0.05" units="cm"/>
      <inkml:brushProperty name="height" value="0.05" units="cm"/>
      <inkml:brushProperty name="color" value="#00A0D7"/>
    </inkml:brush>
  </inkml:definitions>
  <inkml:trace contextRef="#ctx0" brushRef="#br0">0 183 24575,'2'-4'0,"0"1"0,1 0 0,-1 0 0,1 0 0,0 0 0,-1 1 0,1-1 0,1 1 0,-1-1 0,0 1 0,4-2 0,4-3 0,7-8 0,0 0 0,1 2 0,0 0 0,1 2 0,1 0 0,0 1 0,0 1 0,1 1 0,22-6 0,12 5 0,0 3 0,0 2 0,0 2 0,76 7 0,-128-5 0,1 1 0,-1-1 0,1 0 0,-1 1 0,1 0 0,-1 0 0,0 1 0,0-1 0,1 1 0,-1 0 0,0 0 0,0 0 0,6 5 0,-8-4 0,0 0 0,0-1 0,0 2 0,0-1 0,0 0 0,-1 0 0,1 0 0,-1 1 0,0-1 0,0 1 0,0-1 0,-1 1 0,1-1 0,-1 1 0,0-1 0,0 1 0,0 4 0,0-2 0,0 5 0,0 0 0,-1 0 0,0 0 0,-5 17 0,5-24 0,0-1 0,-1 0 0,1 1 0,-1-1 0,0 0 0,0 0 0,0 0 0,0 0 0,0 0 0,-1 0 0,0-1 0,1 1 0,-1-1 0,0 0 0,0 1 0,0-2 0,-6 4 0,-18 6 0,-53 14 0,31-11 0,-99 30 0,110-34 0,30-8 0,1-1 0,-1 1 0,0 1 0,-11 5 0,19-8 0,-1 0 0,1 0 0,-1 1 0,1-1 0,-1 0 0,1 1 0,-1-1 0,1 1 0,-1-1 0,1 1 0,-1-1 0,1 1 0,-1-1 0,1 1 0,0-1 0,-1 1 0,1-1 0,0 1 0,0 0 0,-1-1 0,1 1 0,0-1 0,0 1 0,0 0 0,0-1 0,0 1 0,0 0 0,0-1 0,0 1 0,0 0 0,0-1 0,0 1 0,0-1 0,1 1 0,-1 0 0,0-1 0,0 1 0,1-1 0,-1 1 0,0 0 0,1-1 0,-1 1 0,0-1 0,1 1 0,-1-1 0,1 1 0,-1-1 0,1 0 0,-1 1 0,1-1 0,0 1 0,35 23 0,-26-18 0,0 0 0,-1 0 0,0 1 0,0 0 0,0 1 0,0 0 0,-1 0 0,-1 1 0,0 0 0,0 0 0,0 1 0,-1 0 0,-1 0 0,0 1 0,0-1 0,-1 1 0,0 0 0,-1 0 0,0 0 0,-1 1 0,0-1 0,0 17 0,-2-19 0,2 23 0,-3 0 0,-5 42 0,5-63 0,-2-1 0,1 1 0,-1-1 0,-1 0 0,0 0 0,-1-1 0,1 1 0,-2-1 0,1 0 0,-14 16 0,7-11 0,0-1 0,0 0 0,-1 0 0,-27 18 0,35-28 0,-1 1 0,0-2 0,0 1 0,0 0 0,-1-1 0,1 0 0,0-1 0,-1 1 0,1-1 0,-1-1 0,1 1 0,-1-1 0,1 0 0,-1-1 0,0 1 0,-9-3 0,7 0-273,0 1 0,0-2 0,0 1 0,-13-8 0,8 3-6553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26.393"/>
    </inkml:context>
    <inkml:brush xml:id="br0">
      <inkml:brushProperty name="width" value="0.05" units="cm"/>
      <inkml:brushProperty name="height" value="0.05" units="cm"/>
      <inkml:brushProperty name="color" value="#00A0D7"/>
    </inkml:brush>
  </inkml:definitions>
  <inkml:trace contextRef="#ctx0" brushRef="#br0">781 116 24575,'-1'-4'0,"1"0"0,-1 0 0,0 0 0,0 0 0,0 0 0,0 0 0,-1 0 0,1 1 0,-1-1 0,0 0 0,0 1 0,-1-1 0,1 1 0,-1 0 0,0 0 0,1 0 0,-1 0 0,-1 0 0,1 1 0,0-1 0,-1 1 0,-4-2 0,0-1 0,-1 0 0,-1 1 0,1 0 0,-1 1 0,0 0 0,1 1 0,-1 0 0,-11-1 0,-25-1 0,-1 3 0,0 1 0,1 3 0,-68 11 0,91-9 0,0 0 0,1 2 0,0 0 0,0 2 0,1 0 0,0 1 0,0 2 0,1 0 0,1 1 0,-34 29 0,46-35 0,1 1 0,-1 0 0,2 0 0,-1 1 0,1 0 0,0 0 0,1 0 0,0 0 0,1 1 0,0 0 0,0 0 0,1-1 0,0 2 0,1-1 0,0 0 0,1 16 0,1 13 0,3 0 0,15 73 0,-17-102 0,1 0 0,0 0 0,0 0 0,1-1 0,0 1 0,1-1 0,0 0 0,0 0 0,1-1 0,0 0 0,1 0 0,14 14 0,-10-13 0,0-1 0,1 0 0,0 0 0,1-1 0,-1-1 0,1 0 0,1-1 0,17 5 0,18 0 0,-1-2 0,1-2 0,0-2 0,61-4 0,-108 0 0,0 0 0,200-7 0,-173 5 0,0-2 0,0-2 0,-1 0 0,53-21 0,-77 26-151,0-1-1,0 0 0,-1 0 0,1 0 1,-1-1-1,1 1 0,-1-1 1,6-6-1,1-4-6674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29.155"/>
    </inkml:context>
    <inkml:brush xml:id="br0">
      <inkml:brushProperty name="width" value="0.05" units="cm"/>
      <inkml:brushProperty name="height" value="0.05" units="cm"/>
      <inkml:brushProperty name="color" value="#00A0D7"/>
    </inkml:brush>
  </inkml:definitions>
  <inkml:trace contextRef="#ctx0" brushRef="#br0">155 1 24575,'-3'67'0,"-4"0"0,-19 85 0,11-68 0,-48 235 0,63-319-1,0 4-90,-1 0 0,0 0 0,0 0 0,0 0 0,-1-1 0,1 1 0,-1 0 1,0-1-1,0 1 0,0-1 0,0 1 0,-1-1 0,1 0 0,-4 3 0,-6 1-6735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30.503"/>
    </inkml:context>
    <inkml:brush xml:id="br0">
      <inkml:brushProperty name="width" value="0.05" units="cm"/>
      <inkml:brushProperty name="height" value="0.05" units="cm"/>
      <inkml:brushProperty name="color" value="#00A0D7"/>
    </inkml:brush>
  </inkml:definitions>
  <inkml:trace contextRef="#ctx0" brushRef="#br0">333 1 24575,'185'11'0,"8"0"0,-185-11 0,-1 0 0,0 0 0,0 1 0,0 0 0,1 0 0,-1 1 0,0 0 0,-1 0 0,1 0 0,0 1 0,-1 0 0,1 1 0,-1-1 0,0 1 0,0 0 0,0 1 0,-1-1 0,1 1 0,5 7 0,-2-2 0,-1 0 0,0 1 0,-1 0 0,0 0 0,0 1 0,-1 0 0,-1 0 0,0 0 0,-1 1 0,0-1 0,-1 1 0,3 22 0,-1 12 0,-3 1 0,-4 57 0,0-29 0,1-63 0,0-1 0,-1 1 0,0 0 0,-2-1 0,1 0 0,-1 0 0,-1 0 0,0 0 0,-1-1 0,-12 20 0,1-7 0,0-1 0,-2 0 0,-34 32 0,44-47 0,0 0 0,0-1 0,0-1 0,-1 1 0,0-2 0,0 1 0,0-1 0,-1-1 0,-12 4 0,5-4 0,-1 0 0,1-1 0,0-1 0,-1-1 0,-18-1 0,-39-4 0,-121-21 0,139 16-455,0 3 0,-65 1 0,101 5-6371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32.036"/>
    </inkml:context>
    <inkml:brush xml:id="br0">
      <inkml:brushProperty name="width" value="0.05" units="cm"/>
      <inkml:brushProperty name="height" value="0.05" units="cm"/>
      <inkml:brushProperty name="color" value="#00A0D7"/>
    </inkml:brush>
  </inkml:definitions>
  <inkml:trace contextRef="#ctx0" brushRef="#br0">46 0 24575,'-24'281'0,"13"-204"0,4 0 0,3 109 0,5-178 0,-1 0 0,1 0 0,1 0 0,-1 0 0,1 0 0,1-1 0,0 1 0,0 0 0,0-1 0,6 9 0,-7-13 0,1 1 0,0-1 0,0 0 0,0 0 0,0 0 0,0-1 0,1 1 0,-1-1 0,1 1 0,0-1 0,-1 0 0,1-1 0,0 1 0,0-1 0,0 0 0,0 0 0,1 0 0,-1 0 0,0 0 0,9-1 0,432-6-1365,-426 6-5461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32.718"/>
    </inkml:context>
    <inkml:brush xml:id="br0">
      <inkml:brushProperty name="width" value="0.05" units="cm"/>
      <inkml:brushProperty name="height" value="0.05" units="cm"/>
      <inkml:brushProperty name="color" value="#00A0D7"/>
    </inkml:brush>
  </inkml:definitions>
  <inkml:trace contextRef="#ctx0" brushRef="#br0">1 23 24575,'4'0'0,"4"0"0,6 0 0,7-3 0,8-2 0,6 0 0,9 1 0,4 1 0,2 2 0,-1 0 0,-4 1 0,-7 0 0,-5 0 0,-9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13:22:03.150"/>
    </inkml:context>
    <inkml:brush xml:id="br0">
      <inkml:brushProperty name="width" value="0.05" units="cm"/>
      <inkml:brushProperty name="height" value="0.05" units="cm"/>
      <inkml:brushProperty name="color" value="#AB008B"/>
    </inkml:brush>
  </inkml:definitions>
  <inkml:trace contextRef="#ctx0" brushRef="#br0">579 24 24575,'-18'0'0,"-26"-1"0,0 2 0,0 2 0,-61 12 0,-23 23 0,44-11 0,59-21 0,20-5 0,-1 0 0,1 0 0,-1 1 0,1 0 0,-10 4 0,13-5 0,1 0 0,-1 1 0,0-1 0,1 1 0,-1-1 0,1 1 0,-1 0 0,1-1 0,0 1 0,0 0 0,0 0 0,0 0 0,0 0 0,0 0 0,0 0 0,1 0 0,-1 0 0,1 0 0,-1 4 0,-7 42 0,4-31 0,0-1 0,2 1 0,0-1 0,1 1 0,0 0 0,2 0 0,3 25 0,-2-35 0,1-1 0,-1-1 0,2 1 0,-1 0 0,0-1 0,1 0 0,0 0 0,1 0 0,-1 0 0,1 0 0,8 5 0,5 5 0,38 21 0,-26-19 0,1-1 0,1-2 0,0-1 0,0-1 0,1-2 0,1-1 0,-1-2 0,2-1 0,-1-2 0,0-1 0,51-3 0,-57 0 0,0 1 0,0 1 0,0 2 0,-1 0 0,29 9 0,127 51 0,-10-3 0,-144-54 0,0-2 0,31 2 0,40 8 0,166 27 0,-100-20 0,272 29 0,-283-41 0,183 35 0,139 17 0,1-39 0,-148 11 0,-83-5 0,550-2 0,-193-69 0,-590 41 0,1-1 0,0-1 0,-1-1 0,0 0 0,0 0 0,0-1 0,19-11 0,-24 11 0,-1 0 0,-1-1 0,1 0 0,-1 0 0,0-1 0,0 0 0,-1 0 0,0-1 0,0 0 0,0 0 0,-1 0 0,4-10 0,-2 4 0,10-23 0,44-68 0,-53 94 0,1 0 0,0 1 0,0 0 0,1 1 0,0-1 0,1 2 0,-1 0 0,2 0 0,21-11 0,-22 14 0,5-2 0,-1-1 0,1-1 0,22-17 0,-33 23 0,-2 0 0,1-1 0,0 0 0,-1 0 0,0 0 0,1 0 0,-2 0 0,1-1 0,0 1 0,-1-1 0,0 0 0,0 0 0,0 0 0,-1 0 0,0 0 0,1-10 0,1-48 0,-3 38 0,6-38 0,-2 43 0,-1-1 0,-1 0 0,-1 0 0,-1 0 0,-3-30 0,2 45 0,0-1 0,-1 1 0,0-1 0,0 1 0,0 0 0,-1-1 0,0 1 0,0 0 0,-1 1 0,0-1 0,0 1 0,0-1 0,0 1 0,-1 1 0,0-1 0,0 0 0,0 1 0,0 0 0,-1 1 0,0-1 0,-8-3 0,-1 1 0,-2 0 0,1 1 0,0 0 0,-1 2 0,-31-3 0,-93 1 0,88 5 0,-898-1 0,410 5 0,-2169-4 0,2498-15 0,115 5 0,44 3 0,-62-16 0,-23-4 0,33 18-126,-131 6 0,154 4-987,63-1-5713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33.384"/>
    </inkml:context>
    <inkml:brush xml:id="br0">
      <inkml:brushProperty name="width" value="0.05" units="cm"/>
      <inkml:brushProperty name="height" value="0.05" units="cm"/>
      <inkml:brushProperty name="color" value="#00A0D7"/>
    </inkml:brush>
  </inkml:definitions>
  <inkml:trace contextRef="#ctx0" brushRef="#br0">0 0 24575,'894'0'-1365,"-866"0"-5461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13:22:35.457"/>
    </inkml:context>
    <inkml:brush xml:id="br0">
      <inkml:brushProperty name="width" value="0.025" units="cm"/>
      <inkml:brushProperty name="height" value="0.025" units="cm"/>
      <inkml:brushProperty name="color" value="#F6630D"/>
    </inkml:brush>
  </inkml:definitions>
  <inkml:trace contextRef="#ctx0" brushRef="#br0">436 115 24575,'-53'0'0,"1"3"0,-1 1 0,1 4 0,-80 20 0,126-26 0,0 1 0,0-1 0,0 1 0,0 1 0,1-1 0,0 1 0,0-1 0,0 2 0,0-1 0,0 0 0,1 1 0,0 0 0,0 0 0,0 0 0,1 1 0,-4 7 0,5-11 0,1 1 0,0-1 0,0 1 0,1-1 0,-1 1 0,1 0 0,-1 0 0,1-1 0,0 1 0,0 0 0,0-1 0,0 1 0,0 0 0,1 0 0,-1-1 0,2 5 0,0-4 0,-1-1 0,1 1 0,0-1 0,-1 1 0,1-1 0,0 0 0,0 0 0,1 0 0,-1 0 0,0 0 0,1 0 0,-1-1 0,1 1 0,0-1 0,-1 0 0,1 1 0,0-1 0,3 0 0,10 4 0,-1-2 0,0 0 0,1 0 0,-1-2 0,1 0 0,0 0 0,0-2 0,-1 0 0,18-3 0,16-7 0,72-24 0,-55 15 0,-51 15 0,0 0 0,0-1 0,-1-1 0,0 0 0,0-1 0,-1 0 0,0-1 0,14-12 0,-22 17 0,-1 0 0,1-1 0,-1 1 0,0-1 0,-1 0 0,1 0 0,-1 0 0,0-1 0,0 1 0,0-1 0,-1 0 0,0 1 0,0-1 0,0 0 0,-1 0 0,0 0 0,0-1 0,0 1 0,-1 0 0,0 0 0,0 0 0,-1 0 0,-2-10 0,3 13 0,-1 1 0,0 0 0,0 0 0,0 0 0,0 0 0,-1 0 0,1 0 0,0 0 0,-1 1 0,0-1 0,1 0 0,-1 1 0,0-1 0,0 1 0,1 0 0,-1-1 0,0 1 0,0 0 0,-1 0 0,1 0 0,0 1 0,-5-2 0,-3 0 0,-1 0 0,-1 0 0,-15 1 0,18 0 0,-74 1-1365,49 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13:22:36.787"/>
    </inkml:context>
    <inkml:brush xml:id="br0">
      <inkml:brushProperty name="width" value="0.025" units="cm"/>
      <inkml:brushProperty name="height" value="0.025" units="cm"/>
      <inkml:brushProperty name="color" value="#F6630D"/>
    </inkml:brush>
  </inkml:definitions>
  <inkml:trace contextRef="#ctx0" brushRef="#br0">165 191 24575,'-8'0'0,"-1"0"0,0 1 0,0 0 0,0 0 0,1 1 0,-1 0 0,1 1 0,-14 5 0,17-5 0,0-1 0,1 1 0,-1 1 0,1-1 0,0 1 0,0-1 0,0 1 0,1 0 0,-1 1 0,1-1 0,0 0 0,0 1 0,0 0 0,1 0 0,-3 7 0,2-3 0,0-1 0,1 1 0,1-1 0,-1 1 0,2 0 0,-1 0 0,1 0 0,0-1 0,3 18 0,0-10 0,1 1 0,0 0 0,2-1 0,7 17 0,-10-27 0,1 0 0,0 0 0,0-1 0,0 0 0,0 0 0,1 0 0,0 0 0,0-1 0,0 1 0,1-1 0,-1-1 0,1 1 0,0-1 0,0 0 0,1 0 0,-1-1 0,0 0 0,1 0 0,-1 0 0,8 0 0,13 3 0,1-2 0,-1-1 0,41-3 0,-45 1 0,-1-2 0,0-1 0,0 0 0,0-2 0,0 0 0,-1-2 0,1 0 0,-2-1 0,1-1 0,-1-1 0,33-23 0,153-99 0,-200 128 0,0 0 0,0 0 0,-1-1 0,0 0 0,0 0 0,0-1 0,-1 1 0,1-1 0,-1 0 0,-1 0 0,1-1 0,-1 1 0,4-11 0,-6 14 0,0 0 0,-1 0 0,1 0 0,-1 0 0,1 0 0,-1 0 0,0-1 0,0 1 0,-1 0 0,1 0 0,-1 0 0,1 0 0,-1 0 0,0 0 0,0 0 0,0 0 0,-1 1 0,1-1 0,-1 0 0,1 1 0,-1-1 0,0 1 0,0-1 0,0 1 0,0 0 0,-1 0 0,1 0 0,0 0 0,-1 0 0,0 0 0,1 1 0,-1-1 0,-4-1 0,-38-16 0,-1 2 0,-52-12 0,12 4 0,27 5-83,-124-35-1199,148 48-5544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13:22:39.689"/>
    </inkml:context>
    <inkml:brush xml:id="br0">
      <inkml:brushProperty name="width" value="0.025" units="cm"/>
      <inkml:brushProperty name="height" value="0.025" units="cm"/>
      <inkml:brushProperty name="color" value="#F6630D"/>
    </inkml:brush>
  </inkml:definitions>
  <inkml:trace contextRef="#ctx0" brushRef="#br0">2066 619 24575,'-18'-7'0,"0"0"0,0 0 0,-1 2 0,-35-6 0,23 6 0,-119-21 0,-200-7 0,-155 23 0,384 14 0,104-2 0,1 1 0,0 0 0,0 1 0,0 0 0,-17 9 0,2 0 0,1 2 0,1 2 0,0 0 0,-49 41 0,62-43 0,0 0 0,1 1 0,0 0 0,1 1 0,1 1 0,1 1 0,1-1 0,-15 32 0,6-1 0,2 0 0,3 1 0,1 0 0,3 2 0,2-1 0,2 1 0,0 92 0,8-126 0,0 0 0,2-1 0,0 1 0,1-1 0,1 0 0,13 32 0,-13-38 0,1 0 0,0-1 0,1 1 0,0-1 0,1-1 0,0 0 0,1 0 0,-1 0 0,2-1 0,-1 0 0,12 6 0,1-1 0,0-2 0,47 17 0,-41-18 0,42 22 0,-66-30 0,-1 0 0,1 0 0,-1 1 0,0-1 0,0 1 0,0-1 0,0 1 0,0 0 0,0 0 0,2 4 0,-4-5 0,-1 0 0,1-1 0,0 1 0,-1 0 0,0-1 0,1 1 0,-1 0 0,0 0 0,0 0 0,0-1 0,0 1 0,0 0 0,0 0 0,0 0 0,-1-1 0,1 1 0,-1 0 0,1 0 0,-1-1 0,0 1 0,1 0 0,-1-1 0,0 1 0,0-1 0,-2 3 0,-13 15 0,0-1 0,-2 0 0,0-1 0,-40 29 0,11-9 0,23-17 0,-45 35 0,4 2 0,-61 70 0,108-107 0,1 1 0,2 1 0,0 0 0,1 1 0,1 0 0,2 1 0,0 0 0,1 1 0,2 0 0,0 1 0,-5 33 0,12-52 0,0 1 0,1-1 0,-1 0 0,1 1 0,1-1 0,-1 1 0,1-1 0,1 0 0,1 8 0,-1-11 0,0 0 0,0-1 0,0 1 0,0-1 0,0 1 0,1-1 0,-1 0 0,1 0 0,0 0 0,0-1 0,0 1 0,0 0 0,1-1 0,-1 0 0,1 0 0,-1 0 0,1 0 0,6 1 0,18 7 0,2-2 0,-1-1 0,56 6 0,95-3 0,-154-9 0,-12 0 0,240-3 0,-226-1 0,0-1 0,1-1 0,-2-1 0,1-2 0,-1 0 0,48-24 0,-38 17 0,1 1 0,1 1 0,0 3 0,69-11 0,-31 7 0,44-14 0,-2-5 0,0-5 0,211-100 0,-305 125 0,-2 1 0,0 1 0,0 0 0,1 2 0,0 1 0,1 1 0,29-5 0,-28 9 0,0-2 0,0 0 0,-1-2 0,1-1 0,-1 0 0,41-22 0,-53 22 0,0 0 0,-1 0 0,0-1 0,0-1 0,-1 0 0,0 0 0,-1-1 0,0-1 0,-1 1 0,0-2 0,-1 1 0,0-1 0,7-18 0,-9 18 0,-1 0 0,0 0 0,-1 0 0,4-23 0,-7 33 0,-1 0 0,0 0 0,1-1 0,-1 1 0,0 0 0,-1 0 0,1 0 0,0 0 0,-1 0 0,0 0 0,1 0 0,-1 0 0,-1 1 0,1-1 0,0 0 0,-1 0 0,1 1 0,-1-1 0,0 1 0,0-1 0,0 1 0,0 0 0,0 0 0,0 0 0,-1 0 0,1 0 0,-1 0 0,-3-1 0,-6-3 0,0 2 0,0 0 0,-1 1 0,1 0 0,-1 0 0,-13 0 0,-83 0 0,75 2 0,-28 2 0,-43-2 0,103 1 0,0 0 0,0 0 0,0-1 0,0 1 0,0 0 0,0-1 0,0 1 0,0-1 0,0 0 0,0 1 0,1-1 0,-1 0 0,0 0 0,0 0 0,-2-3 0,4 3 0,-1 0 0,1 0 0,0 0 0,0 0 0,0 0 0,0-1 0,0 1 0,0 0 0,0 0 0,0 0 0,1 0 0,-1 0 0,0 0 0,1-1 0,-1 1 0,1 0 0,-1 0 0,1 0 0,-1 0 0,1 1 0,0-1 0,-1 0 0,1 0 0,0 0 0,0 0 0,0 1 0,-1-1 0,3-1 0,14-13 0,0 1 0,22-14 0,17-13 0,-1-6 0,-3-2 0,-2-2 0,66-88 0,-64 67 0,-3-2 0,58-118 0,-85 146 0,26-78 0,-43 107 0,0 0 0,-1 0 0,-1-1 0,-1 1 0,-1-1 0,0 0 0,-1 0 0,-3-24 0,1 36 0,0-1 0,0 1 0,-1 0 0,0 0 0,0 1 0,0-1 0,-1 1 0,0-1 0,0 1 0,0 0 0,0 1 0,-1-1 0,0 1 0,0 0 0,-7-5 0,-27-27 0,38 35 0,0 0 0,0-1 0,0 1 0,0-1 0,0 1 0,0-1 0,1 1 0,-1-1 0,0 1 0,1-1 0,-1 0 0,1 1 0,0-1 0,-1 0 0,1 0 0,0 1 0,0-1 0,0 0 0,0 1 0,1-1 0,-1 0 0,0 0 0,1 1 0,-1-1 0,1 0 0,0 1 0,-1-1 0,3-2 0,2-4 0,1 1 0,0-1 0,0 1 0,11-9 0,7-9 0,-16 16 0,0-1 0,-1 0 0,-1-1 0,1 1 0,-2-1 0,1 0 0,-2-1 0,1 1 0,-2-1 0,1 0 0,-2 0 0,3-21 0,-5 24 0,0-1 0,-1 1 0,0 0 0,0 0 0,-1 0 0,0 0 0,-1 0 0,0 0 0,0 0 0,-1 1 0,0 0 0,0-1 0,-1 1 0,0 1 0,-1-1 0,1 1 0,-13-12 0,6 8 0,-1 1 0,0 0 0,-1 0 0,0 2 0,0-1 0,-1 2 0,0 0 0,-1 1 0,1 0 0,-21-4 0,15 6 0,0 0 0,1 1 0,-1 1 0,0 1 0,0 1 0,0 1 0,-34 5 0,46-4 0,1 0 0,0 0 0,0 1 0,1 0 0,-1 0 0,1 1 0,-1 0 0,1 0 0,0 1 0,-11 9 0,4 0 0,1 0 0,1 1 0,-16 24 0,-23 23 102,34-44-836,-23 34 1,26-28-6093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13:22:42.282"/>
    </inkml:context>
    <inkml:brush xml:id="br0">
      <inkml:brushProperty name="width" value="0.025" units="cm"/>
      <inkml:brushProperty name="height" value="0.025" units="cm"/>
      <inkml:brushProperty name="color" value="#F6630D"/>
    </inkml:brush>
  </inkml:definitions>
  <inkml:trace contextRef="#ctx0" brushRef="#br0">0 114 24575,'1'-3'0,"-1"0"0,1 0 0,0 0 0,0 0 0,0 1 0,0-1 0,1 0 0,-1 0 0,1 1 0,-1-1 0,1 1 0,0-1 0,0 1 0,0 0 0,1 0 0,-1 0 0,0 0 0,1 0 0,-1 1 0,1-1 0,0 1 0,-1-1 0,1 1 0,5-2 0,11-4 0,-1 1 0,33-6 0,-38 9 0,121-21 0,-116 22 0,-1 1 0,1 0 0,0 2 0,-1 0 0,29 5 0,-40-4 0,-1 0 0,1 0 0,-1 0 0,0 0 0,0 1 0,0-1 0,0 2 0,0-1 0,-1 0 0,1 1 0,-1 0 0,0 0 0,5 6 0,-3-2 0,-1 0 0,0 0 0,-1 0 0,1 1 0,-2-1 0,1 1 0,3 14 0,-3-3 0,-1 0 0,0 1 0,-1-1 0,-1 1 0,-2 0 0,-3 33 0,3-45 0,-1-1 0,0 1 0,-1 0 0,1-1 0,-2 0 0,1 0 0,-1 0 0,0 0 0,-1 0 0,0-1 0,0 0 0,-10 11 0,1-5 0,0-1 0,-1 0 0,0-1 0,-31 17 0,25-15-75,1 2-1,0 0 1,1 1-1,-32 36 1,27-27-913,6-7-5838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13:22:42.769"/>
    </inkml:context>
    <inkml:brush xml:id="br0">
      <inkml:brushProperty name="width" value="0.025" units="cm"/>
      <inkml:brushProperty name="height" value="0.025" units="cm"/>
      <inkml:brushProperty name="color" value="#F6630D"/>
    </inkml:brush>
  </inkml:definitions>
  <inkml:trace contextRef="#ctx0" brushRef="#br0">0 34 24575,'0'-9'0,"5"-4"0,1 1-8191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4:28.788"/>
    </inkml:context>
    <inkml:brush xml:id="br0">
      <inkml:brushProperty name="width" value="0.05" units="cm"/>
      <inkml:brushProperty name="height" value="0.05" units="cm"/>
      <inkml:brushProperty name="color" value="#F6630D"/>
    </inkml:brush>
  </inkml:definitions>
  <inkml:trace contextRef="#ctx0" brushRef="#br0">2397 31 24575,'-36'0'0,"-414"-17"0,270 5 0,-186 11 0,160 3 0,169-3 0,-1 2 0,1 1 0,0 1 0,0 2 0,1 2 0,-46 15 0,52-11 0,-1-2 0,-1 0 0,0-2 0,-63 5 0,58-7 0,1 1 0,0 2 0,1 2 0,0 1 0,-54 25 0,64-23 0,1 1 0,1 1 0,0 0 0,1 2 0,-24 24 0,6-6 0,25-22 0,1 1 0,0 1 0,1 0 0,0 0 0,1 1 0,1 1 0,1 0 0,0 1 0,1 0 0,1 0 0,1 1 0,1 0 0,0 0 0,2 0 0,0 1 0,1 0 0,-1 33 0,5-48 0,-1 1 0,2-1 0,-1 1 0,1-1 0,0 0 0,0 1 0,0-1 0,1 0 0,-1-1 0,1 1 0,0 0 0,1-1 0,-1 1 0,1-1 0,0 0 0,0-1 0,0 1 0,1-1 0,-1 1 0,1-1 0,0 0 0,8 3 0,14 7 0,1-1 0,56 16 0,-60-20 0,83 23 0,210 32 0,-31-18 0,161 19 0,-245-40 0,-74-7 0,150 1 0,662-20 0,-929 2 0,0 0 0,0-1 0,-1 0 0,1-1 0,-1 0 0,1-1 0,-1 0 0,0 0 0,0-1 0,0-1 0,0 0 0,-1 0 0,0-1 0,0 0 0,0 0 0,-1-1 0,0 0 0,0-1 0,-1 0 0,0 0 0,0 0 0,-1-1 0,0 0 0,-1 0 0,0-1 0,0 0 0,-1 1 0,0-2 0,-1 1 0,0 0 0,0-1 0,-1 1 0,-1-1 0,1-11 0,0-38 0,-5-70 0,1 106 0,-1 1 0,-1 0 0,-1 0 0,-1 1 0,-1-1 0,-11-21 0,13 33 0,0 0 0,-1 1 0,0 0 0,0 0 0,-1 1 0,-1-1 0,0 2 0,0-1 0,-1 1 0,1 0 0,-2 1 0,1 0 0,-1 0 0,0 1 0,-1 1 0,-17-8 0,-58-10 0,-141-19 0,-41 4 0,123 16 0,-233-8 0,-341 32-1365,582-2-5461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5:46.425"/>
    </inkml:context>
    <inkml:brush xml:id="br0">
      <inkml:brushProperty name="width" value="0.05" units="cm"/>
      <inkml:brushProperty name="height" value="0.05" units="cm"/>
      <inkml:brushProperty name="color" value="#F6630D"/>
    </inkml:brush>
  </inkml:definitions>
  <inkml:trace contextRef="#ctx0" brushRef="#br0">1377 741 24575,'-61'-22'0,"29"19"0,-60 0 0,64 3 0,0 0 0,0-2 0,-35-7 0,-13-7 0,0 3 0,-1 3 0,-124 1 0,177 9 0,0 0 0,0 1 0,-28 4 0,43-3 0,-1 0 0,1 1 0,0 0 0,1 1 0,-1 0 0,0 0 0,1 0 0,-14 11 0,-36 28 0,3 2 0,-85 88 0,124-116 0,2 0 0,0 2 0,1-1 0,1 2 0,1 0 0,0 0 0,2 1 0,0 0 0,2 0 0,0 1 0,1 0 0,-4 38 0,6-20 0,2 0 0,2 0 0,2 0 0,10 64 0,-7-81 0,0-1 0,2 0 0,0-1 0,2 0 0,0 0 0,2-1 0,0 0 0,1 0 0,22 27 0,4-4 0,2-1 0,2-3 0,1-1 0,3-2 0,0-2 0,2-3 0,1-1 0,56 24 0,33 9 0,2-5 0,3-7 0,2-6 0,280 49 0,-82-45 0,537 7 0,-758-55 0,163-5 0,-245 0 0,-1-2 0,0-1 0,0-1 0,-1-3 0,49-19 0,-61 19 0,0-2 0,0 0 0,-1-1 0,-1-2 0,0 0 0,-1-2 0,-1 0 0,21-24 0,-31 28 0,0-2 0,-1 1 0,-1-1 0,0-1 0,-1 0 0,-1 0 0,-1-1 0,0 0 0,-1 0 0,5-28 0,-6 10 0,-1-1 0,-1 1 0,-2-1 0,-6-55 0,3 80 0,0-1 0,-1 1 0,-1 0 0,0 0 0,0 1 0,-1-1 0,0 1 0,-10-15 0,-10-11 0,-30-35 0,19 26 0,-36-43 0,-3 4 0,-4 3 0,-3 3 0,-4 4 0,-123-83 0,54 57 0,-5 7 0,-256-110 0,311 157 0,-303-125 0,-11 29 0,-382-22 0,601 134-1365,169 28-5461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r>
              <a:rPr lang="en-US"/>
              <a:t>DETI/AMS</a:t>
            </a:r>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FDEB4F60-FCFE-45B7-8199-AD1D696A9F91}" type="datetime1">
              <a:rPr lang="pt-PT" smtClean="0"/>
              <a:t>2025-10-30</a:t>
            </a:fld>
            <a:endParaRPr lang="en-US"/>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r>
              <a:rPr lang="en-US"/>
              <a:t>I Oliveira (2018)</a:t>
            </a:r>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62F9FD1A-C40E-4B23-8F95-26CA52DBC8E3}" type="slidenum">
              <a:rPr lang="en-US" smtClean="0"/>
              <a:t>‹#›</a:t>
            </a:fld>
            <a:endParaRPr lang="en-US"/>
          </a:p>
        </p:txBody>
      </p:sp>
    </p:spTree>
    <p:extLst>
      <p:ext uri="{BB962C8B-B14F-4D97-AF65-F5344CB8AC3E}">
        <p14:creationId xmlns:p14="http://schemas.microsoft.com/office/powerpoint/2010/main" val="12001303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DETI/AMS</a:t>
            </a:r>
          </a:p>
        </p:txBody>
      </p:sp>
      <p:sp>
        <p:nvSpPr>
          <p:cNvPr id="5" name="Date Placeholder 4"/>
          <p:cNvSpPr>
            <a:spLocks noGrp="1"/>
          </p:cNvSpPr>
          <p:nvPr>
            <p:ph type="dt" idx="1"/>
          </p:nvPr>
        </p:nvSpPr>
        <p:spPr/>
        <p:txBody>
          <a:bodyPr/>
          <a:lstStyle/>
          <a:p>
            <a:fld id="{E50807A7-085A-48CF-94B0-E255C585A9D8}" type="datetime1">
              <a:rPr lang="pt-PT" smtClean="0"/>
              <a:t>2025-10-30</a:t>
            </a:fld>
            <a:endParaRPr lang="en-US" dirty="0"/>
          </a:p>
        </p:txBody>
      </p:sp>
      <p:sp>
        <p:nvSpPr>
          <p:cNvPr id="6" name="Footer Placeholder 5"/>
          <p:cNvSpPr>
            <a:spLocks noGrp="1"/>
          </p:cNvSpPr>
          <p:nvPr>
            <p:ph type="ftr" sz="quarter" idx="4"/>
          </p:nvPr>
        </p:nvSpPr>
        <p:spPr/>
        <p:txBody>
          <a:bodyPr/>
          <a:lstStyle/>
          <a:p>
            <a:r>
              <a:rPr lang="en-US" dirty="0"/>
              <a:t>I Oliveira (2018)</a:t>
            </a:r>
          </a:p>
        </p:txBody>
      </p:sp>
      <p:sp>
        <p:nvSpPr>
          <p:cNvPr id="7" name="Slide Number Placeholder 6"/>
          <p:cNvSpPr>
            <a:spLocks noGrp="1"/>
          </p:cNvSpPr>
          <p:nvPr>
            <p:ph type="sldNum" sz="quarter" idx="5"/>
          </p:nvPr>
        </p:nvSpPr>
        <p:spPr/>
        <p:txBody>
          <a:bodyPr/>
          <a:lstStyle/>
          <a:p>
            <a:fld id="{62F9FD1A-C40E-4B23-8F95-26CA52DBC8E3}" type="slidenum">
              <a:rPr lang="en-US" smtClean="0"/>
              <a:t>1</a:t>
            </a:fld>
            <a:endParaRPr lang="en-US" dirty="0"/>
          </a:p>
        </p:txBody>
      </p:sp>
    </p:spTree>
    <p:extLst>
      <p:ext uri="{BB962C8B-B14F-4D97-AF65-F5344CB8AC3E}">
        <p14:creationId xmlns:p14="http://schemas.microsoft.com/office/powerpoint/2010/main" val="160968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a:pPr/>
              <a:t>6</a:t>
            </a:fld>
            <a:endParaRPr lang="en-US" dirty="0"/>
          </a:p>
        </p:txBody>
      </p:sp>
    </p:spTree>
    <p:extLst>
      <p:ext uri="{BB962C8B-B14F-4D97-AF65-F5344CB8AC3E}">
        <p14:creationId xmlns:p14="http://schemas.microsoft.com/office/powerpoint/2010/main" val="123409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a:pPr/>
              <a:t>7</a:t>
            </a:fld>
            <a:endParaRPr lang="en-US" dirty="0"/>
          </a:p>
        </p:txBody>
      </p:sp>
    </p:spTree>
    <p:extLst>
      <p:ext uri="{BB962C8B-B14F-4D97-AF65-F5344CB8AC3E}">
        <p14:creationId xmlns:p14="http://schemas.microsoft.com/office/powerpoint/2010/main" val="310371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1562" y="2642285"/>
            <a:ext cx="7763788" cy="1330434"/>
          </a:xfrm>
        </p:spPr>
        <p:txBody>
          <a:bodyPr anchor="ctr" anchorCtr="0">
            <a:no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751562" y="4194805"/>
            <a:ext cx="6676372" cy="1433675"/>
          </a:xfrm>
        </p:spPr>
        <p:txBody>
          <a:bodyPr>
            <a:normAutofit/>
          </a:bodyPr>
          <a:lstStyle>
            <a:lvl1pPr marL="0" indent="0" algn="l">
              <a:buNone/>
              <a:defRPr sz="2000">
                <a:latin typeface="+mn-lt"/>
                <a:ea typeface="Noto Sans Light" panose="020B0402040504020204" pitchFamily="34"/>
                <a:cs typeface="Noto Sans Light" panose="020B0402040504020204" pitchFamily="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atin typeface="Noto Sans Light" panose="020B0402040504020204" pitchFamily="34"/>
                <a:ea typeface="Noto Sans Light" panose="020B0402040504020204" pitchFamily="34"/>
                <a:cs typeface="Noto Sans Light" panose="020B0402040504020204" pitchFamily="34"/>
              </a:defRPr>
            </a:lvl1pPr>
          </a:lstStyle>
          <a:p>
            <a:r>
              <a:rPr lang="pt-PT"/>
              <a:t>I Oliveira</a:t>
            </a:r>
            <a:endParaRPr lang="pt-PT" dirty="0"/>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pic>
        <p:nvPicPr>
          <p:cNvPr id="8" name="Picture 7" descr="deti3.png">
            <a:extLst>
              <a:ext uri="{FF2B5EF4-FFF2-40B4-BE49-F238E27FC236}">
                <a16:creationId xmlns:a16="http://schemas.microsoft.com/office/drawing/2014/main" id="{3EB026C1-9B64-4D8F-A6F5-A3B034A73BAD}"/>
              </a:ext>
            </a:extLst>
          </p:cNvPr>
          <p:cNvPicPr>
            <a:picLocks noChangeAspect="1"/>
          </p:cNvPicPr>
          <p:nvPr userDrawn="1"/>
        </p:nvPicPr>
        <p:blipFill>
          <a:blip r:embed="rId2" cstate="print"/>
          <a:stretch>
            <a:fillRect/>
          </a:stretch>
        </p:blipFill>
        <p:spPr>
          <a:xfrm>
            <a:off x="5518129" y="5245866"/>
            <a:ext cx="2997221" cy="746550"/>
          </a:xfrm>
          <a:prstGeom prst="rect">
            <a:avLst/>
          </a:prstGeom>
        </p:spPr>
      </p:pic>
    </p:spTree>
    <p:extLst>
      <p:ext uri="{BB962C8B-B14F-4D97-AF65-F5344CB8AC3E}">
        <p14:creationId xmlns:p14="http://schemas.microsoft.com/office/powerpoint/2010/main" val="267246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3791156" cy="142382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987426"/>
            <a:ext cx="3942160" cy="5270761"/>
          </a:xfrm>
        </p:spPr>
        <p:txBody>
          <a:bodyPr anchor="t">
            <a:normAutofit/>
          </a:bodyPr>
          <a:lstStyle>
            <a:lvl1pPr marL="0" indent="0">
              <a:buNone/>
              <a:defRPr sz="18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0" y="1812022"/>
            <a:ext cx="3791157" cy="4387555"/>
          </a:xfrm>
        </p:spPr>
        <p:txBody>
          <a:bodyPr/>
          <a:lstStyle>
            <a:lvl1pPr marL="0" indent="0">
              <a:buNone/>
              <a:defRPr sz="1800"/>
            </a:lvl1pPr>
            <a:lvl2pPr marL="0" indent="0">
              <a:buNone/>
              <a:defRPr sz="16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13014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pt-PT"/>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311838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pt-PT"/>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34362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dirty="0"/>
          </a:p>
        </p:txBody>
      </p:sp>
      <p:sp>
        <p:nvSpPr>
          <p:cNvPr id="3" name="Content Placeholder 2"/>
          <p:cNvSpPr>
            <a:spLocks noGrp="1"/>
          </p:cNvSpPr>
          <p:nvPr>
            <p:ph sz="half" idx="1"/>
          </p:nvPr>
        </p:nvSpPr>
        <p:spPr>
          <a:xfrm>
            <a:off x="285750" y="1268759"/>
            <a:ext cx="4574282" cy="5039965"/>
          </a:xfrm>
        </p:spPr>
        <p:txBody>
          <a:bodyPr anchor="t" anchorCtr="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5" name="Rectangle 5"/>
          <p:cNvSpPr>
            <a:spLocks noGrp="1" noChangeArrowheads="1"/>
          </p:cNvSpPr>
          <p:nvPr>
            <p:ph type="ftr" sz="quarter" idx="10"/>
          </p:nvPr>
        </p:nvSpPr>
        <p:spPr>
          <a:ln/>
        </p:spPr>
        <p:txBody>
          <a:bodyPr/>
          <a:lstStyle>
            <a:lvl1pPr>
              <a:defRPr/>
            </a:lvl1pPr>
          </a:lstStyle>
          <a:p>
            <a:pPr>
              <a:defRPr/>
            </a:pPr>
            <a:r>
              <a:rPr lang="pt-PT"/>
              <a:t>I Oliveira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C3BF7C-18C4-4FAE-83BE-D9ECFA2B60D0}" type="slidenum">
              <a:rPr lang="en-US"/>
              <a:pPr>
                <a:defRPr/>
              </a:pPr>
              <a:t>‹#›</a:t>
            </a:fld>
            <a:endParaRPr 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6309320"/>
            <a:ext cx="3095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2" hasCustomPrompt="1"/>
          </p:nvPr>
        </p:nvSpPr>
        <p:spPr>
          <a:xfrm>
            <a:off x="4927544" y="5589240"/>
            <a:ext cx="3854202" cy="719484"/>
          </a:xfrm>
        </p:spPr>
        <p:txBody>
          <a:bodyPr anchor="b" anchorCtr="0"/>
          <a:lstStyle>
            <a:lvl1pPr>
              <a:defRPr sz="2000">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en-US" dirty="0"/>
              <a:t>Caption here</a:t>
            </a:r>
            <a:endParaRPr lang="pt-PT" dirty="0"/>
          </a:p>
        </p:txBody>
      </p:sp>
    </p:spTree>
    <p:extLst>
      <p:ext uri="{BB962C8B-B14F-4D97-AF65-F5344CB8AC3E}">
        <p14:creationId xmlns:p14="http://schemas.microsoft.com/office/powerpoint/2010/main" val="80896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dirty="0"/>
          </a:p>
        </p:txBody>
      </p:sp>
      <p:sp>
        <p:nvSpPr>
          <p:cNvPr id="3" name="Content Placeholder 2"/>
          <p:cNvSpPr>
            <a:spLocks noGrp="1"/>
          </p:cNvSpPr>
          <p:nvPr>
            <p:ph sz="half" idx="1"/>
          </p:nvPr>
        </p:nvSpPr>
        <p:spPr>
          <a:xfrm>
            <a:off x="285750" y="1268759"/>
            <a:ext cx="4574282" cy="5039965"/>
          </a:xfrm>
        </p:spPr>
        <p:txBody>
          <a:bodyPr anchor="t" anchorCtr="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5" name="Rectangle 5"/>
          <p:cNvSpPr>
            <a:spLocks noGrp="1" noChangeArrowheads="1"/>
          </p:cNvSpPr>
          <p:nvPr>
            <p:ph type="ftr" sz="quarter" idx="10"/>
          </p:nvPr>
        </p:nvSpPr>
        <p:spPr>
          <a:ln/>
        </p:spPr>
        <p:txBody>
          <a:bodyPr/>
          <a:lstStyle>
            <a:lvl1pPr>
              <a:defRPr/>
            </a:lvl1pPr>
          </a:lstStyle>
          <a:p>
            <a:pPr>
              <a:defRPr/>
            </a:pPr>
            <a:r>
              <a:rPr lang="pt-PT"/>
              <a:t>I Oliveira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C3BF7C-18C4-4FAE-83BE-D9ECFA2B60D0}" type="slidenum">
              <a:rPr lang="en-US"/>
              <a:pPr>
                <a:defRPr/>
              </a:pPr>
              <a:t>‹#›</a:t>
            </a:fld>
            <a:endParaRPr 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6309320"/>
            <a:ext cx="3095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2" hasCustomPrompt="1"/>
          </p:nvPr>
        </p:nvSpPr>
        <p:spPr>
          <a:xfrm>
            <a:off x="4927544" y="5589240"/>
            <a:ext cx="3854202" cy="719484"/>
          </a:xfrm>
        </p:spPr>
        <p:txBody>
          <a:bodyPr anchor="b" anchorCtr="0"/>
          <a:lstStyle>
            <a:lvl1pPr>
              <a:defRPr sz="2000">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en-US" dirty="0"/>
              <a:t>Caption here</a:t>
            </a:r>
            <a:endParaRPr lang="pt-PT" dirty="0"/>
          </a:p>
        </p:txBody>
      </p:sp>
    </p:spTree>
    <p:extLst>
      <p:ext uri="{BB962C8B-B14F-4D97-AF65-F5344CB8AC3E}">
        <p14:creationId xmlns:p14="http://schemas.microsoft.com/office/powerpoint/2010/main" val="811835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dirty="0"/>
          </a:p>
        </p:txBody>
      </p:sp>
      <p:sp>
        <p:nvSpPr>
          <p:cNvPr id="3" name="Content Placeholder 2"/>
          <p:cNvSpPr>
            <a:spLocks noGrp="1"/>
          </p:cNvSpPr>
          <p:nvPr>
            <p:ph sz="half" idx="1"/>
          </p:nvPr>
        </p:nvSpPr>
        <p:spPr>
          <a:xfrm>
            <a:off x="285750" y="1268759"/>
            <a:ext cx="4574282" cy="5039965"/>
          </a:xfrm>
        </p:spPr>
        <p:txBody>
          <a:bodyPr anchor="t" anchorCtr="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5" name="Rectangle 5"/>
          <p:cNvSpPr>
            <a:spLocks noGrp="1" noChangeArrowheads="1"/>
          </p:cNvSpPr>
          <p:nvPr>
            <p:ph type="ftr" sz="quarter" idx="10"/>
          </p:nvPr>
        </p:nvSpPr>
        <p:spPr>
          <a:ln/>
        </p:spPr>
        <p:txBody>
          <a:bodyPr/>
          <a:lstStyle>
            <a:lvl1pPr>
              <a:defRPr/>
            </a:lvl1pPr>
          </a:lstStyle>
          <a:p>
            <a:pPr>
              <a:defRPr/>
            </a:pPr>
            <a:r>
              <a:rPr lang="pt-PT"/>
              <a:t>I Oliveira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C3BF7C-18C4-4FAE-83BE-D9ECFA2B60D0}" type="slidenum">
              <a:rPr lang="en-US"/>
              <a:pPr>
                <a:defRPr/>
              </a:pPr>
              <a:t>‹#›</a:t>
            </a:fld>
            <a:endParaRPr 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6309320"/>
            <a:ext cx="3095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2" hasCustomPrompt="1"/>
          </p:nvPr>
        </p:nvSpPr>
        <p:spPr>
          <a:xfrm>
            <a:off x="4927544" y="5589240"/>
            <a:ext cx="3854202" cy="719484"/>
          </a:xfrm>
        </p:spPr>
        <p:txBody>
          <a:bodyPr anchor="b" anchorCtr="0"/>
          <a:lstStyle>
            <a:lvl1pPr>
              <a:defRPr sz="2000">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en-US" dirty="0"/>
              <a:t>Caption here</a:t>
            </a:r>
            <a:endParaRPr lang="pt-PT" dirty="0"/>
          </a:p>
        </p:txBody>
      </p:sp>
    </p:spTree>
    <p:extLst>
      <p:ext uri="{BB962C8B-B14F-4D97-AF65-F5344CB8AC3E}">
        <p14:creationId xmlns:p14="http://schemas.microsoft.com/office/powerpoint/2010/main" val="333610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0289"/>
          </a:xfrm>
        </p:spPr>
        <p:txBody>
          <a:bodyPr vert="horz" lIns="91440" tIns="45720" rIns="91440" bIns="45720" rtlCol="0" anchor="ctr">
            <a:normAutofit/>
          </a:bodyPr>
          <a:lstStyle>
            <a:lvl1pPr>
              <a:defRPr lang="en-US" sz="2800" dirty="0">
                <a:latin typeface="Noto Sans Cond SemBd" panose="020B0706040504020204" pitchFamily="34"/>
                <a:ea typeface="Noto Sans Cond SemBd" panose="020B0706040504020204" pitchFamily="34"/>
                <a:cs typeface="Noto Sans Cond SemBd" panose="020B0706040504020204" pitchFamily="34"/>
              </a:defRPr>
            </a:lvl1pPr>
          </a:lstStyle>
          <a:p>
            <a:pPr lvl="0"/>
            <a:r>
              <a:rPr lang="en-US"/>
              <a:t>Click to edit Master title style</a:t>
            </a:r>
            <a:endParaRPr lang="en-US" dirty="0"/>
          </a:p>
        </p:txBody>
      </p:sp>
      <p:sp>
        <p:nvSpPr>
          <p:cNvPr id="3" name="Content Placeholder 2"/>
          <p:cNvSpPr>
            <a:spLocks noGrp="1"/>
          </p:cNvSpPr>
          <p:nvPr>
            <p:ph idx="1"/>
          </p:nvPr>
        </p:nvSpPr>
        <p:spPr>
          <a:xfrm>
            <a:off x="628650" y="1371601"/>
            <a:ext cx="7886700" cy="4805362"/>
          </a:xfrm>
        </p:spPr>
        <p:txBody>
          <a:bodyPr vert="horz" lIns="91440" tIns="45720" rIns="91440" bIns="45720" rtlCol="0">
            <a:normAutofit/>
          </a:bodyPr>
          <a:lstStyle>
            <a:lvl1pPr>
              <a:defRPr lang="en-US" sz="2000" dirty="0">
                <a:latin typeface="Noto Sans" panose="020B0502040504020204" pitchFamily="34"/>
                <a:ea typeface="Noto Sans" panose="020B0502040504020204" pitchFamily="34"/>
                <a:cs typeface="Noto Sans" panose="020B0502040504020204" pitchFamily="34"/>
              </a:defRPr>
            </a:lvl1pPr>
            <a:lvl2pPr>
              <a:defRPr lang="en-US" dirty="0">
                <a:latin typeface="Noto Sans Light" panose="020B0402040504020204" pitchFamily="34"/>
                <a:ea typeface="Noto Sans Light" panose="020B0402040504020204" pitchFamily="34"/>
                <a:cs typeface="Noto Sans Light" panose="020B0402040504020204" pitchFamily="34"/>
              </a:defRPr>
            </a:lvl2pPr>
            <a:lvl3pPr marL="432000" indent="-228600">
              <a:buFont typeface="Arial" panose="020B0604020202020204" pitchFamily="34" charset="0"/>
              <a:buChar char="•"/>
              <a:defRPr lang="en-US" dirty="0">
                <a:latin typeface="Noto Sans Light" panose="020B0402040504020204" pitchFamily="34"/>
                <a:ea typeface="Noto Sans Light" panose="020B0402040504020204" pitchFamily="34"/>
                <a:cs typeface="Noto Sans Light" panose="020B0402040504020204" pitchFamily="34"/>
              </a:defRPr>
            </a:lvl3pPr>
            <a:lvl4pPr>
              <a:defRPr lang="en-US" dirty="0">
                <a:latin typeface="Noto Sans" panose="020B0502040504020204" pitchFamily="34"/>
                <a:ea typeface="Noto Sans" panose="020B0502040504020204" pitchFamily="34"/>
                <a:cs typeface="Noto Sans" panose="020B0502040504020204" pitchFamily="34"/>
              </a:defRPr>
            </a:lvl4pPr>
            <a:lvl5pPr>
              <a:defRPr lang="en-US" dirty="0">
                <a:latin typeface="Noto Sans" panose="020B0502040504020204" pitchFamily="34"/>
                <a:ea typeface="Noto Sans" panose="020B0502040504020204" pitchFamily="34"/>
                <a:cs typeface="Noto Sans" panose="020B0502040504020204"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66109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01842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90650"/>
            <a:ext cx="388620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90650"/>
            <a:ext cx="388620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34561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651053"/>
            <a:ext cx="3886200" cy="552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651053"/>
            <a:ext cx="3886200" cy="552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5968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8239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46511" y="1355728"/>
            <a:ext cx="3868340" cy="590304"/>
          </a:xfrm>
        </p:spPr>
        <p:txBody>
          <a:bodyPr anchor="b"/>
          <a:lstStyle>
            <a:lvl1pPr marL="0" indent="0">
              <a:buNone/>
              <a:defRPr sz="2400" b="1">
                <a:solidFill>
                  <a:schemeClr val="accent1">
                    <a:lumMod val="40000"/>
                    <a:lumOff val="60000"/>
                  </a:schemeClr>
                </a:solidFill>
                <a:latin typeface="Barlow Condensed SemiBold" panose="00000706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112720"/>
            <a:ext cx="3868340" cy="4076943"/>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355728"/>
            <a:ext cx="3887391" cy="590304"/>
          </a:xfrm>
        </p:spPr>
        <p:txBody>
          <a:bodyPr anchor="b"/>
          <a:lstStyle>
            <a:lvl1pPr marL="0" indent="0">
              <a:buNone/>
              <a:defRPr sz="2400" b="1">
                <a:solidFill>
                  <a:schemeClr val="accent1">
                    <a:lumMod val="40000"/>
                    <a:lumOff val="60000"/>
                  </a:schemeClr>
                </a:solidFill>
                <a:latin typeface="Barlow Condensed SemiBold" panose="00000706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12720"/>
            <a:ext cx="3887391" cy="4076943"/>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pt-PT"/>
              <a:t>I Oliveira</a:t>
            </a:r>
            <a:endParaRPr lang="pt-PT" dirty="0"/>
          </a:p>
        </p:txBody>
      </p:sp>
      <p:sp>
        <p:nvSpPr>
          <p:cNvPr id="9" name="Slide Number Placeholder 8"/>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88186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1415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31C462ED-F2DE-43C8-947F-093D44ED50DD}" type="slidenum">
              <a:rPr lang="pt-PT" smtClean="0"/>
              <a:t>‹#›</a:t>
            </a:fld>
            <a:endParaRPr lang="pt-PT"/>
          </a:p>
        </p:txBody>
      </p:sp>
      <p:sp>
        <p:nvSpPr>
          <p:cNvPr id="7" name="Subtitle 2">
            <a:extLst>
              <a:ext uri="{FF2B5EF4-FFF2-40B4-BE49-F238E27FC236}">
                <a16:creationId xmlns:a16="http://schemas.microsoft.com/office/drawing/2014/main" id="{1C360182-9A05-4723-BD2C-6B3E8C21898D}"/>
              </a:ext>
            </a:extLst>
          </p:cNvPr>
          <p:cNvSpPr>
            <a:spLocks noGrp="1"/>
          </p:cNvSpPr>
          <p:nvPr>
            <p:ph type="subTitle" idx="1"/>
          </p:nvPr>
        </p:nvSpPr>
        <p:spPr>
          <a:xfrm>
            <a:off x="628650" y="1038759"/>
            <a:ext cx="6676372" cy="589846"/>
          </a:xfrm>
        </p:spPr>
        <p:txBody>
          <a:bodyPr>
            <a:normAutofit/>
          </a:bodyPr>
          <a:lstStyle>
            <a:lvl1pPr marL="0" indent="0" algn="l">
              <a:buNone/>
              <a:defRPr sz="2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18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pt-PT"/>
              <a:t>I Oliveira</a:t>
            </a:r>
          </a:p>
        </p:txBody>
      </p:sp>
      <p:sp>
        <p:nvSpPr>
          <p:cNvPr id="4" name="Slide Number Placeholder 3"/>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43900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7363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214323"/>
            <a:ext cx="7886700" cy="4962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200">
                <a:solidFill>
                  <a:schemeClr val="tx1">
                    <a:tint val="75000"/>
                  </a:schemeClr>
                </a:solidFill>
                <a:latin typeface="Noto Sans Light" panose="020B0402040504020204" pitchFamily="34"/>
                <a:ea typeface="Noto Sans Light" panose="020B0402040504020204" pitchFamily="34"/>
                <a:cs typeface="Noto Sans Light" panose="020B0402040504020204" pitchFamily="34"/>
              </a:defRPr>
            </a:lvl1pPr>
          </a:lstStyle>
          <a:p>
            <a:r>
              <a:rPr lang="pt-PT"/>
              <a:t>I Oliveira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31C462ED-F2DE-43C8-947F-093D44ED50DD}" type="slidenum">
              <a:rPr lang="pt-PT" smtClean="0"/>
              <a:pPr/>
              <a:t>‹#›</a:t>
            </a:fld>
            <a:endParaRPr lang="pt-PT"/>
          </a:p>
        </p:txBody>
      </p:sp>
    </p:spTree>
    <p:extLst>
      <p:ext uri="{BB962C8B-B14F-4D97-AF65-F5344CB8AC3E}">
        <p14:creationId xmlns:p14="http://schemas.microsoft.com/office/powerpoint/2010/main" val="252327144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0" r:id="rId5"/>
    <p:sldLayoutId id="2147483713" r:id="rId6"/>
    <p:sldLayoutId id="2147483714" r:id="rId7"/>
    <p:sldLayoutId id="2147483723" r:id="rId8"/>
    <p:sldLayoutId id="2147483715" r:id="rId9"/>
    <p:sldLayoutId id="2147483717" r:id="rId10"/>
    <p:sldLayoutId id="2147483718" r:id="rId11"/>
    <p:sldLayoutId id="2147483719" r:id="rId12"/>
    <p:sldLayoutId id="2147483726" r:id="rId13"/>
    <p:sldLayoutId id="2147483727" r:id="rId14"/>
    <p:sldLayoutId id="2147483728" r:id="rId15"/>
  </p:sldLayoutIdLst>
  <p:hf hdr="0" dt="0"/>
  <p:txStyles>
    <p:titleStyle>
      <a:lvl1pPr algn="l" defTabSz="914400" rtl="0" eaLnBrk="1" latinLnBrk="0" hangingPunct="1">
        <a:lnSpc>
          <a:spcPct val="90000"/>
        </a:lnSpc>
        <a:spcBef>
          <a:spcPct val="0"/>
        </a:spcBef>
        <a:buNone/>
        <a:defRPr sz="3200" kern="1200">
          <a:solidFill>
            <a:schemeClr val="accent1">
              <a:lumMod val="60000"/>
              <a:lumOff val="40000"/>
            </a:schemeClr>
          </a:solidFill>
          <a:latin typeface="Barlow Semi Condensed SemiBold" panose="00000706000000000000" pitchFamily="2" charset="0"/>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2200" kern="1200">
          <a:solidFill>
            <a:schemeClr val="tx1">
              <a:lumMod val="95000"/>
            </a:schemeClr>
          </a:solidFill>
          <a:latin typeface="Noto Sans SemBd" panose="020B0702040504020204" pitchFamily="34"/>
          <a:ea typeface="Noto Sans SemBd" panose="020B0702040504020204" pitchFamily="34"/>
          <a:cs typeface="Noto Sans SemBd" panose="020B0702040504020204" pitchFamily="34"/>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lumMod val="85000"/>
            </a:schemeClr>
          </a:solidFill>
          <a:latin typeface="Noto Sans Light" panose="020B0402040504020204" pitchFamily="34"/>
          <a:ea typeface="Noto Sans Light" panose="020B0402040504020204" pitchFamily="34"/>
          <a:cs typeface="Noto Sans Light" panose="020B0402040504020204" pitchFamily="34"/>
        </a:defRPr>
      </a:lvl2pPr>
      <a:lvl3pPr marL="432000"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Noto Sans Light" panose="020B0402040504020204" pitchFamily="34"/>
          <a:ea typeface="Noto Sans Light" panose="020B0402040504020204" pitchFamily="34"/>
          <a:cs typeface="Noto Sans Light" panose="020B0402040504020204" pitchFamily="34"/>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factoring.com/catalog/index.html" TargetMode="External"/><Relationship Id="rId2" Type="http://schemas.openxmlformats.org/officeDocument/2006/relationships/hyperlink" Target="https://sourcemaking.com/refactoring/refactoring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ourcemaking.com/refactorin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we.mitr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sonarqube.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cs.sonarsource.com/sonarqube-cloud/discovering-sonarcloud/what-sonarcloud-can-do" TargetMode="External"/><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ocs.sonarqube.org/display/SONAR/Metric+Definitions" TargetMode="External"/><Relationship Id="rId1" Type="http://schemas.openxmlformats.org/officeDocument/2006/relationships/slideLayout" Target="../slideLayouts/slideLayout2.xml"/><Relationship Id="rId4" Type="http://schemas.openxmlformats.org/officeDocument/2006/relationships/hyperlink" Target="https://docs.sonarqube.org/latest/user-guide/metric-definition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onarsource.com/docs/CognitiveComplexity.pdf" TargetMode="External"/><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sonarcloud.io/dashboard?id=apache_openmeeting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sonarcloud.io/dashboard?id=apache_openmeeting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customXml" Target="../ink/ink13.xml"/><Relationship Id="rId18" Type="http://schemas.openxmlformats.org/officeDocument/2006/relationships/image" Target="../media/image54.png"/><Relationship Id="rId26" Type="http://schemas.openxmlformats.org/officeDocument/2006/relationships/image" Target="../media/image58.png"/><Relationship Id="rId3" Type="http://schemas.openxmlformats.org/officeDocument/2006/relationships/image" Target="../media/image45.png"/><Relationship Id="rId21" Type="http://schemas.openxmlformats.org/officeDocument/2006/relationships/customXml" Target="../ink/ink17.xml"/><Relationship Id="rId7" Type="http://schemas.openxmlformats.org/officeDocument/2006/relationships/customXml" Target="../ink/ink10.xml"/><Relationship Id="rId12" Type="http://schemas.openxmlformats.org/officeDocument/2006/relationships/image" Target="../media/image51.png"/><Relationship Id="rId17" Type="http://schemas.openxmlformats.org/officeDocument/2006/relationships/customXml" Target="../ink/ink15.xml"/><Relationship Id="rId25" Type="http://schemas.openxmlformats.org/officeDocument/2006/relationships/customXml" Target="../ink/ink19.xml"/><Relationship Id="rId2" Type="http://schemas.openxmlformats.org/officeDocument/2006/relationships/image" Target="../media/image44.png"/><Relationship Id="rId16" Type="http://schemas.openxmlformats.org/officeDocument/2006/relationships/image" Target="../media/image53.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customXml" Target="../ink/ink12.xml"/><Relationship Id="rId24" Type="http://schemas.openxmlformats.org/officeDocument/2006/relationships/image" Target="../media/image57.png"/><Relationship Id="rId5" Type="http://schemas.openxmlformats.org/officeDocument/2006/relationships/image" Target="../media/image47.png"/><Relationship Id="rId15" Type="http://schemas.openxmlformats.org/officeDocument/2006/relationships/customXml" Target="../ink/ink14.xml"/><Relationship Id="rId23" Type="http://schemas.openxmlformats.org/officeDocument/2006/relationships/customXml" Target="../ink/ink18.xml"/><Relationship Id="rId28" Type="http://schemas.openxmlformats.org/officeDocument/2006/relationships/image" Target="../media/image59.png"/><Relationship Id="rId10" Type="http://schemas.openxmlformats.org/officeDocument/2006/relationships/image" Target="../media/image50.png"/><Relationship Id="rId19" Type="http://schemas.openxmlformats.org/officeDocument/2006/relationships/customXml" Target="../ink/ink16.xml"/><Relationship Id="rId4" Type="http://schemas.openxmlformats.org/officeDocument/2006/relationships/image" Target="../media/image46.png"/><Relationship Id="rId9" Type="http://schemas.openxmlformats.org/officeDocument/2006/relationships/customXml" Target="../ink/ink11.xml"/><Relationship Id="rId14" Type="http://schemas.openxmlformats.org/officeDocument/2006/relationships/image" Target="../media/image52.png"/><Relationship Id="rId22" Type="http://schemas.openxmlformats.org/officeDocument/2006/relationships/image" Target="../media/image56.png"/><Relationship Id="rId27" Type="http://schemas.openxmlformats.org/officeDocument/2006/relationships/customXml" Target="../ink/ink20.xml"/></Relationships>
</file>

<file path=ppt/slides/_rels/slide4.xml.rels><?xml version="1.0" encoding="UTF-8" standalone="yes"?>
<Relationships xmlns="http://schemas.openxmlformats.org/package/2006/relationships"><Relationship Id="rId8" Type="http://schemas.openxmlformats.org/officeDocument/2006/relationships/hyperlink" Target="https://learning.oreilly.com/playlists/8954afd9-2814-4f0a-b499-f4c65cfae384" TargetMode="External"/><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hyperlink" Target="https://learning.oreilly.com/library/view/clean-code-a/9780136083238/" TargetMode="Externa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hyperlink" Target="https://learning.oreilly.com/library/view/refactoring-improving-the/9780134757681/"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learning.oreilly.com/library/view/clean-code-a/9780136083238/"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6.xml"/><Relationship Id="rId3" Type="http://schemas.openxmlformats.org/officeDocument/2006/relationships/image" Target="../media/image12.png"/><Relationship Id="rId7" Type="http://schemas.openxmlformats.org/officeDocument/2006/relationships/customXml" Target="../ink/ink3.xml"/><Relationship Id="rId12"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gist.github.com/wojteklu/73c6914cc446146b8b533c0988cf8d29" TargetMode="External"/><Relationship Id="rId11" Type="http://schemas.openxmlformats.org/officeDocument/2006/relationships/customXml" Target="../ink/ink5.xml"/><Relationship Id="rId5" Type="http://schemas.openxmlformats.org/officeDocument/2006/relationships/image" Target="../media/image13.png"/><Relationship Id="rId15" Type="http://schemas.openxmlformats.org/officeDocument/2006/relationships/customXml" Target="../ink/ink7.xml"/><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customXml" Target="../ink/ink4.xml"/><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gist.github.com/wojteklu/73c6914cc446146b8b533c0988cf8d29"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learning.oreilly.com/library/view/refactoring-improving-the/9780134757681/"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BBFBB9-186C-4891-81FC-171C2DB44C3B}"/>
              </a:ext>
            </a:extLst>
          </p:cNvPr>
          <p:cNvSpPr>
            <a:spLocks noGrp="1"/>
          </p:cNvSpPr>
          <p:nvPr>
            <p:ph type="ctrTitle"/>
          </p:nvPr>
        </p:nvSpPr>
        <p:spPr/>
        <p:txBody>
          <a:bodyPr/>
          <a:lstStyle/>
          <a:p>
            <a:r>
              <a:rPr lang="en-US" dirty="0"/>
              <a:t>Code improvement: refactoring and static code analysis</a:t>
            </a:r>
            <a:endParaRPr lang="en-US" noProof="0" dirty="0"/>
          </a:p>
        </p:txBody>
      </p:sp>
      <p:sp>
        <p:nvSpPr>
          <p:cNvPr id="3" name="Content Placeholder 2"/>
          <p:cNvSpPr>
            <a:spLocks noGrp="1"/>
          </p:cNvSpPr>
          <p:nvPr>
            <p:ph type="subTitle" idx="1"/>
          </p:nvPr>
        </p:nvSpPr>
        <p:spPr/>
        <p:txBody>
          <a:bodyPr>
            <a:normAutofit/>
          </a:bodyPr>
          <a:lstStyle/>
          <a:p>
            <a:r>
              <a:rPr lang="en-US" noProof="0" dirty="0"/>
              <a:t>Ilídio Oliveira </a:t>
            </a:r>
            <a:endParaRPr lang="en-US" dirty="0"/>
          </a:p>
          <a:p>
            <a:pPr>
              <a:spcBef>
                <a:spcPts val="0"/>
              </a:spcBef>
            </a:pPr>
            <a:r>
              <a:rPr lang="en-US" sz="1800" noProof="0" dirty="0">
                <a:latin typeface="Noto Sans Light" panose="020B0402040504020204" pitchFamily="34"/>
              </a:rPr>
              <a:t>v2025-03-18</a:t>
            </a:r>
          </a:p>
        </p:txBody>
      </p:sp>
      <p:sp>
        <p:nvSpPr>
          <p:cNvPr id="12" name="TextBox 11">
            <a:extLst>
              <a:ext uri="{FF2B5EF4-FFF2-40B4-BE49-F238E27FC236}">
                <a16:creationId xmlns:a16="http://schemas.microsoft.com/office/drawing/2014/main" id="{EE1DD0F5-C053-47C6-8E2E-9A2E9D425B0A}"/>
              </a:ext>
            </a:extLst>
          </p:cNvPr>
          <p:cNvSpPr txBox="1"/>
          <p:nvPr/>
        </p:nvSpPr>
        <p:spPr>
          <a:xfrm>
            <a:off x="751562" y="1659178"/>
            <a:ext cx="7763788" cy="369332"/>
          </a:xfrm>
          <a:prstGeom prst="rect">
            <a:avLst/>
          </a:prstGeom>
          <a:noFill/>
        </p:spPr>
        <p:txBody>
          <a:bodyPr wrap="square" rtlCol="0">
            <a:spAutoFit/>
          </a:bodyPr>
          <a:lstStyle/>
          <a:p>
            <a:r>
              <a:rPr lang="pt-PT" dirty="0">
                <a:solidFill>
                  <a:schemeClr val="tx1">
                    <a:lumMod val="75000"/>
                  </a:schemeClr>
                </a:solidFill>
              </a:rPr>
              <a:t>45426: Teste e Qualidade de Software</a:t>
            </a:r>
          </a:p>
        </p:txBody>
      </p:sp>
    </p:spTree>
    <p:extLst>
      <p:ext uri="{BB962C8B-B14F-4D97-AF65-F5344CB8AC3E}">
        <p14:creationId xmlns:p14="http://schemas.microsoft.com/office/powerpoint/2010/main" val="176331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EAF2-F5DE-4408-9461-A47AE393581C}"/>
              </a:ext>
            </a:extLst>
          </p:cNvPr>
          <p:cNvSpPr>
            <a:spLocks noGrp="1"/>
          </p:cNvSpPr>
          <p:nvPr>
            <p:ph type="title"/>
          </p:nvPr>
        </p:nvSpPr>
        <p:spPr/>
        <p:txBody>
          <a:bodyPr/>
          <a:lstStyle/>
          <a:p>
            <a:r>
              <a:rPr lang="en-US" dirty="0"/>
              <a:t>Code refactoring</a:t>
            </a:r>
            <a:endParaRPr lang="pt-PT" dirty="0"/>
          </a:p>
        </p:txBody>
      </p:sp>
      <p:sp>
        <p:nvSpPr>
          <p:cNvPr id="10" name="Content Placeholder 9">
            <a:extLst>
              <a:ext uri="{FF2B5EF4-FFF2-40B4-BE49-F238E27FC236}">
                <a16:creationId xmlns:a16="http://schemas.microsoft.com/office/drawing/2014/main" id="{02FC3782-129A-4251-99EB-559BE501E21A}"/>
              </a:ext>
            </a:extLst>
          </p:cNvPr>
          <p:cNvSpPr>
            <a:spLocks noGrp="1"/>
          </p:cNvSpPr>
          <p:nvPr>
            <p:ph sz="half" idx="1"/>
          </p:nvPr>
        </p:nvSpPr>
        <p:spPr/>
        <p:txBody>
          <a:bodyPr>
            <a:normAutofit/>
          </a:bodyPr>
          <a:lstStyle/>
          <a:p>
            <a:pPr lvl="1"/>
            <a:r>
              <a:rPr lang="en-US" sz="1800" dirty="0">
                <a:latin typeface="Noto Sans SemBd" panose="020B0702040504020204" pitchFamily="34"/>
                <a:ea typeface="Noto Sans SemBd" panose="020B0702040504020204" pitchFamily="34"/>
                <a:cs typeface="Noto Sans SemBd" panose="020B0702040504020204" pitchFamily="34"/>
              </a:rPr>
              <a:t>Refactoring</a:t>
            </a:r>
            <a:r>
              <a:rPr lang="en-US" sz="1800" dirty="0"/>
              <a:t> is a controlled technique for improving the design of an existing code base</a:t>
            </a:r>
          </a:p>
          <a:p>
            <a:pPr lvl="1"/>
            <a:r>
              <a:rPr lang="en-US" sz="1800" dirty="0"/>
              <a:t>…altering its internal structure without changing its external behavior. </a:t>
            </a:r>
          </a:p>
          <a:p>
            <a:r>
              <a:rPr lang="en-US" dirty="0"/>
              <a:t>Key aspects:</a:t>
            </a:r>
          </a:p>
          <a:p>
            <a:pPr lvl="2"/>
            <a:r>
              <a:rPr lang="en-US" sz="2000" dirty="0"/>
              <a:t>series of “small” transformations</a:t>
            </a:r>
          </a:p>
          <a:p>
            <a:pPr lvl="2"/>
            <a:r>
              <a:rPr lang="en-US" sz="2000" dirty="0"/>
              <a:t>preserving functionality</a:t>
            </a:r>
            <a:br>
              <a:rPr lang="en-US" sz="2000" dirty="0"/>
            </a:br>
            <a:r>
              <a:rPr lang="en-US" sz="2000" dirty="0"/>
              <a:t>&amp; correctness. </a:t>
            </a:r>
            <a:br>
              <a:rPr lang="en-US" dirty="0"/>
            </a:br>
            <a:endParaRPr lang="pt-PT" dirty="0"/>
          </a:p>
        </p:txBody>
      </p:sp>
      <p:sp>
        <p:nvSpPr>
          <p:cNvPr id="15" name="Content Placeholder 14">
            <a:extLst>
              <a:ext uri="{FF2B5EF4-FFF2-40B4-BE49-F238E27FC236}">
                <a16:creationId xmlns:a16="http://schemas.microsoft.com/office/drawing/2014/main" id="{AD3B3A01-FF2E-4A60-916E-998088E18BEC}"/>
              </a:ext>
            </a:extLst>
          </p:cNvPr>
          <p:cNvSpPr>
            <a:spLocks noGrp="1"/>
          </p:cNvSpPr>
          <p:nvPr>
            <p:ph sz="half" idx="2"/>
          </p:nvPr>
        </p:nvSpPr>
        <p:spPr/>
        <p:txBody>
          <a:bodyPr>
            <a:normAutofit/>
          </a:bodyPr>
          <a:lstStyle/>
          <a:p>
            <a:r>
              <a:rPr lang="en-US" dirty="0"/>
              <a:t>Examples</a:t>
            </a:r>
          </a:p>
          <a:p>
            <a:pPr marL="342900" lvl="1" indent="-342900">
              <a:buFont typeface="Arial" panose="020B0604020202020204" pitchFamily="34" charset="0"/>
              <a:buChar char="•"/>
            </a:pPr>
            <a:r>
              <a:rPr lang="en-US" dirty="0"/>
              <a:t>Extract (duplicate code into a) method</a:t>
            </a:r>
          </a:p>
          <a:p>
            <a:pPr marL="342900" lvl="1" indent="-342900">
              <a:buFont typeface="Arial" panose="020B0604020202020204" pitchFamily="34" charset="0"/>
              <a:buChar char="•"/>
            </a:pPr>
            <a:r>
              <a:rPr lang="en-US" dirty="0"/>
              <a:t>Extract interface (segregate responsibilities)</a:t>
            </a:r>
          </a:p>
          <a:p>
            <a:pPr lvl="1"/>
            <a:endParaRPr lang="en-US" dirty="0"/>
          </a:p>
          <a:p>
            <a:pPr lvl="1"/>
            <a:r>
              <a:rPr lang="en-US" dirty="0"/>
              <a:t>See also:</a:t>
            </a:r>
          </a:p>
          <a:p>
            <a:pPr lvl="2"/>
            <a:r>
              <a:rPr lang="en-US" dirty="0"/>
              <a:t>Source Making: </a:t>
            </a:r>
            <a:r>
              <a:rPr lang="en-US" dirty="0">
                <a:hlinkClick r:id="rId2"/>
              </a:rPr>
              <a:t>refactoring techniques</a:t>
            </a:r>
            <a:endParaRPr lang="en-US" dirty="0"/>
          </a:p>
          <a:p>
            <a:pPr lvl="2"/>
            <a:r>
              <a:rPr lang="en-US" dirty="0"/>
              <a:t>Fowler: </a:t>
            </a:r>
            <a:r>
              <a:rPr lang="en-US" dirty="0">
                <a:hlinkClick r:id="rId3"/>
              </a:rPr>
              <a:t>Catalog of refactoring situations</a:t>
            </a:r>
            <a:endParaRPr lang="en-US" dirty="0"/>
          </a:p>
        </p:txBody>
      </p:sp>
      <p:sp>
        <p:nvSpPr>
          <p:cNvPr id="4" name="Footer Placeholder 3">
            <a:extLst>
              <a:ext uri="{FF2B5EF4-FFF2-40B4-BE49-F238E27FC236}">
                <a16:creationId xmlns:a16="http://schemas.microsoft.com/office/drawing/2014/main" id="{B9CE0F28-A438-42B1-81DA-05754E81FFCA}"/>
              </a:ext>
            </a:extLst>
          </p:cNvPr>
          <p:cNvSpPr>
            <a:spLocks noGrp="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dirty="0"/>
          </a:p>
        </p:txBody>
      </p:sp>
      <p:sp>
        <p:nvSpPr>
          <p:cNvPr id="5" name="Slide Number Placeholder 4">
            <a:extLst>
              <a:ext uri="{FF2B5EF4-FFF2-40B4-BE49-F238E27FC236}">
                <a16:creationId xmlns:a16="http://schemas.microsoft.com/office/drawing/2014/main" id="{969FC8B0-DD09-4872-B8D9-4FCC061B96CB}"/>
              </a:ext>
            </a:extLst>
          </p:cNvPr>
          <p:cNvSpPr>
            <a:spLocks noGrp="1"/>
          </p:cNvSpPr>
          <p:nvPr>
            <p:ph type="sldNum" sz="quarter" idx="4294967295"/>
          </p:nvPr>
        </p:nvSpPr>
        <p:spPr>
          <a:xfrm>
            <a:off x="0" y="6356350"/>
            <a:ext cx="5486400" cy="365125"/>
          </a:xfrm>
        </p:spPr>
        <p:txBody>
          <a:bodyPr/>
          <a:lstStyle/>
          <a:p>
            <a:fld id="{45EDA88B-495D-42CD-9015-CB4710A11926}" type="slidenum">
              <a:rPr lang="en-US" smtClean="0"/>
              <a:pPr/>
              <a:t>10</a:t>
            </a:fld>
            <a:endParaRPr lang="en-US" dirty="0"/>
          </a:p>
        </p:txBody>
      </p:sp>
      <p:sp>
        <p:nvSpPr>
          <p:cNvPr id="9" name="Thought Bubble: Cloud 8">
            <a:extLst>
              <a:ext uri="{FF2B5EF4-FFF2-40B4-BE49-F238E27FC236}">
                <a16:creationId xmlns:a16="http://schemas.microsoft.com/office/drawing/2014/main" id="{7DD3A972-43C6-43C6-9374-4675D241B555}"/>
              </a:ext>
            </a:extLst>
          </p:cNvPr>
          <p:cNvSpPr/>
          <p:nvPr/>
        </p:nvSpPr>
        <p:spPr>
          <a:xfrm>
            <a:off x="5865429" y="5300118"/>
            <a:ext cx="3186363" cy="119275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 I need this? Several  IDEs will automate refactoring…</a:t>
            </a:r>
            <a:endParaRPr lang="pt-PT" sz="1400" dirty="0"/>
          </a:p>
        </p:txBody>
      </p:sp>
    </p:spTree>
    <p:extLst>
      <p:ext uri="{BB962C8B-B14F-4D97-AF65-F5344CB8AC3E}">
        <p14:creationId xmlns:p14="http://schemas.microsoft.com/office/powerpoint/2010/main" val="211498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7B5A-E2CE-4053-A3C1-C5ADF5CCD7AD}"/>
              </a:ext>
            </a:extLst>
          </p:cNvPr>
          <p:cNvSpPr>
            <a:spLocks noGrp="1"/>
          </p:cNvSpPr>
          <p:nvPr>
            <p:ph type="title"/>
          </p:nvPr>
        </p:nvSpPr>
        <p:spPr/>
        <p:txBody>
          <a:bodyPr>
            <a:normAutofit fontScale="90000"/>
          </a:bodyPr>
          <a:lstStyle/>
          <a:p>
            <a:r>
              <a:rPr lang="en-US" dirty="0"/>
              <a:t>IntelliJ </a:t>
            </a:r>
            <a:br>
              <a:rPr lang="en-US" dirty="0"/>
            </a:br>
            <a:r>
              <a:rPr lang="en-US" dirty="0"/>
              <a:t>support</a:t>
            </a:r>
            <a:endParaRPr lang="pt-PT" dirty="0"/>
          </a:p>
        </p:txBody>
      </p:sp>
      <p:sp>
        <p:nvSpPr>
          <p:cNvPr id="3" name="Content Placeholder 2">
            <a:extLst>
              <a:ext uri="{FF2B5EF4-FFF2-40B4-BE49-F238E27FC236}">
                <a16:creationId xmlns:a16="http://schemas.microsoft.com/office/drawing/2014/main" id="{718E838E-9AF6-4F9F-A523-61120AA29410}"/>
              </a:ext>
            </a:extLst>
          </p:cNvPr>
          <p:cNvSpPr>
            <a:spLocks noGrp="1"/>
          </p:cNvSpPr>
          <p:nvPr>
            <p:ph idx="1"/>
          </p:nvPr>
        </p:nvSpPr>
        <p:spPr/>
        <p:txBody>
          <a:bodyPr/>
          <a:lstStyle/>
          <a:p>
            <a:endParaRPr lang="pt-PT"/>
          </a:p>
        </p:txBody>
      </p:sp>
      <p:sp>
        <p:nvSpPr>
          <p:cNvPr id="4" name="Footer Placeholder 3">
            <a:extLst>
              <a:ext uri="{FF2B5EF4-FFF2-40B4-BE49-F238E27FC236}">
                <a16:creationId xmlns:a16="http://schemas.microsoft.com/office/drawing/2014/main" id="{3102EBF9-ED02-49B5-BF31-945B1722F45A}"/>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D233975A-BDBE-4E43-BD33-FCD58DFC2F42}"/>
              </a:ext>
            </a:extLst>
          </p:cNvPr>
          <p:cNvSpPr>
            <a:spLocks noGrp="1"/>
          </p:cNvSpPr>
          <p:nvPr>
            <p:ph type="sldNum" sz="quarter" idx="11"/>
          </p:nvPr>
        </p:nvSpPr>
        <p:spPr/>
        <p:txBody>
          <a:bodyPr/>
          <a:lstStyle/>
          <a:p>
            <a:pPr>
              <a:defRPr/>
            </a:pPr>
            <a:fld id="{45EDA88B-495D-42CD-9015-CB4710A11926}" type="slidenum">
              <a:rPr lang="en-US" smtClean="0"/>
              <a:pPr>
                <a:defRPr/>
              </a:pPr>
              <a:t>11</a:t>
            </a:fld>
            <a:endParaRPr lang="en-US"/>
          </a:p>
        </p:txBody>
      </p:sp>
      <p:pic>
        <p:nvPicPr>
          <p:cNvPr id="6" name="Picture 5">
            <a:extLst>
              <a:ext uri="{FF2B5EF4-FFF2-40B4-BE49-F238E27FC236}">
                <a16:creationId xmlns:a16="http://schemas.microsoft.com/office/drawing/2014/main" id="{D76A7014-E71E-4D0B-AB1F-2B94D993517C}"/>
              </a:ext>
            </a:extLst>
          </p:cNvPr>
          <p:cNvPicPr>
            <a:picLocks noChangeAspect="1"/>
          </p:cNvPicPr>
          <p:nvPr/>
        </p:nvPicPr>
        <p:blipFill>
          <a:blip r:embed="rId2"/>
          <a:stretch>
            <a:fillRect/>
          </a:stretch>
        </p:blipFill>
        <p:spPr>
          <a:xfrm>
            <a:off x="2220119" y="71438"/>
            <a:ext cx="5880273" cy="6793614"/>
          </a:xfrm>
          <a:prstGeom prst="rect">
            <a:avLst/>
          </a:prstGeom>
        </p:spPr>
      </p:pic>
    </p:spTree>
    <p:extLst>
      <p:ext uri="{BB962C8B-B14F-4D97-AF65-F5344CB8AC3E}">
        <p14:creationId xmlns:p14="http://schemas.microsoft.com/office/powerpoint/2010/main" val="51774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5F17-304F-4890-96A5-39C114ABB410}"/>
              </a:ext>
            </a:extLst>
          </p:cNvPr>
          <p:cNvSpPr>
            <a:spLocks noGrp="1"/>
          </p:cNvSpPr>
          <p:nvPr>
            <p:ph type="title"/>
          </p:nvPr>
        </p:nvSpPr>
        <p:spPr/>
        <p:txBody>
          <a:bodyPr/>
          <a:lstStyle/>
          <a:p>
            <a:r>
              <a:rPr lang="en-US" dirty="0"/>
              <a:t>When to refactor?</a:t>
            </a:r>
            <a:endParaRPr lang="pt-PT" dirty="0"/>
          </a:p>
        </p:txBody>
      </p:sp>
      <p:sp>
        <p:nvSpPr>
          <p:cNvPr id="6" name="Text Placeholder 5">
            <a:extLst>
              <a:ext uri="{FF2B5EF4-FFF2-40B4-BE49-F238E27FC236}">
                <a16:creationId xmlns:a16="http://schemas.microsoft.com/office/drawing/2014/main" id="{898C0BDD-D705-47C9-BBAA-D29901E79404}"/>
              </a:ext>
            </a:extLst>
          </p:cNvPr>
          <p:cNvSpPr>
            <a:spLocks noGrp="1"/>
          </p:cNvSpPr>
          <p:nvPr>
            <p:ph type="body" idx="1"/>
          </p:nvPr>
        </p:nvSpPr>
        <p:spPr/>
        <p:txBody>
          <a:bodyPr/>
          <a:lstStyle/>
          <a:p>
            <a:endParaRPr lang="en-US"/>
          </a:p>
        </p:txBody>
      </p:sp>
      <p:sp>
        <p:nvSpPr>
          <p:cNvPr id="3" name="Content Placeholder 2">
            <a:extLst>
              <a:ext uri="{FF2B5EF4-FFF2-40B4-BE49-F238E27FC236}">
                <a16:creationId xmlns:a16="http://schemas.microsoft.com/office/drawing/2014/main" id="{8960F69F-81A9-4EA4-8013-2FC9BB3927A9}"/>
              </a:ext>
            </a:extLst>
          </p:cNvPr>
          <p:cNvSpPr>
            <a:spLocks noGrp="1"/>
          </p:cNvSpPr>
          <p:nvPr>
            <p:ph sz="half" idx="2"/>
          </p:nvPr>
        </p:nvSpPr>
        <p:spPr/>
        <p:txBody>
          <a:bodyPr/>
          <a:lstStyle/>
          <a:p>
            <a:r>
              <a:rPr lang="en-US" dirty="0"/>
              <a:t>Resolve “code smells” (anti-patterns)</a:t>
            </a:r>
          </a:p>
          <a:p>
            <a:pPr lvl="1"/>
            <a:r>
              <a:rPr lang="en-US" dirty="0"/>
              <a:t>See: catalog of  </a:t>
            </a:r>
            <a:r>
              <a:rPr lang="en-US" dirty="0">
                <a:hlinkClick r:id="rId2"/>
              </a:rPr>
              <a:t>code smells</a:t>
            </a:r>
            <a:endParaRPr lang="en-US" dirty="0"/>
          </a:p>
        </p:txBody>
      </p:sp>
      <p:sp>
        <p:nvSpPr>
          <p:cNvPr id="7" name="Text Placeholder 6">
            <a:extLst>
              <a:ext uri="{FF2B5EF4-FFF2-40B4-BE49-F238E27FC236}">
                <a16:creationId xmlns:a16="http://schemas.microsoft.com/office/drawing/2014/main" id="{498640B0-3FD8-4CF5-80E8-1CB64E141B70}"/>
              </a:ext>
            </a:extLst>
          </p:cNvPr>
          <p:cNvSpPr>
            <a:spLocks noGrp="1"/>
          </p:cNvSpPr>
          <p:nvPr>
            <p:ph type="body" sz="quarter" idx="3"/>
          </p:nvPr>
        </p:nvSpPr>
        <p:spPr/>
        <p:txBody>
          <a:bodyPr/>
          <a:lstStyle/>
          <a:p>
            <a:endParaRPr lang="en-US"/>
          </a:p>
        </p:txBody>
      </p:sp>
      <p:sp>
        <p:nvSpPr>
          <p:cNvPr id="8" name="Content Placeholder 7">
            <a:extLst>
              <a:ext uri="{FF2B5EF4-FFF2-40B4-BE49-F238E27FC236}">
                <a16:creationId xmlns:a16="http://schemas.microsoft.com/office/drawing/2014/main" id="{A7DB0991-D901-484D-82CD-C035AE0B4A80}"/>
              </a:ext>
            </a:extLst>
          </p:cNvPr>
          <p:cNvSpPr>
            <a:spLocks noGrp="1"/>
          </p:cNvSpPr>
          <p:nvPr>
            <p:ph sz="quarter" idx="4"/>
          </p:nvPr>
        </p:nvSpPr>
        <p:spPr/>
        <p:txBody>
          <a:bodyPr/>
          <a:lstStyle/>
          <a:p>
            <a:r>
              <a:rPr lang="en-US" dirty="0"/>
              <a:t>Examples:</a:t>
            </a:r>
          </a:p>
          <a:p>
            <a:pPr lvl="1"/>
            <a:r>
              <a:rPr lang="en-US" dirty="0"/>
              <a:t>Duplicate code </a:t>
            </a:r>
            <a:r>
              <a:rPr lang="en-US" dirty="0">
                <a:sym typeface="Wingdings" panose="05000000000000000000" pitchFamily="2" charset="2"/>
              </a:rPr>
              <a:t></a:t>
            </a:r>
            <a:r>
              <a:rPr lang="en-US" dirty="0"/>
              <a:t> Extract method</a:t>
            </a:r>
          </a:p>
          <a:p>
            <a:pPr lvl="1"/>
            <a:r>
              <a:rPr lang="en-US" dirty="0"/>
              <a:t>Long method </a:t>
            </a:r>
            <a:r>
              <a:rPr lang="en-US" dirty="0">
                <a:sym typeface="Wingdings" panose="05000000000000000000" pitchFamily="2" charset="2"/>
              </a:rPr>
              <a:t> </a:t>
            </a:r>
            <a:r>
              <a:rPr lang="en-US" dirty="0"/>
              <a:t>Extract method</a:t>
            </a:r>
          </a:p>
          <a:p>
            <a:pPr lvl="1"/>
            <a:r>
              <a:rPr lang="en-US" dirty="0"/>
              <a:t>Feature Envy </a:t>
            </a:r>
            <a:r>
              <a:rPr lang="en-US" dirty="0">
                <a:sym typeface="Wingdings" panose="05000000000000000000" pitchFamily="2" charset="2"/>
              </a:rPr>
              <a:t> </a:t>
            </a:r>
            <a:r>
              <a:rPr lang="en-US" dirty="0"/>
              <a:t>Move method</a:t>
            </a:r>
          </a:p>
          <a:p>
            <a:pPr lvl="1"/>
            <a:r>
              <a:rPr lang="en-US" dirty="0"/>
              <a:t>Long parameters list </a:t>
            </a:r>
            <a:r>
              <a:rPr lang="en-US" dirty="0">
                <a:sym typeface="Wingdings" panose="05000000000000000000" pitchFamily="2" charset="2"/>
              </a:rPr>
              <a:t> introduce object / preserve object</a:t>
            </a:r>
            <a:endParaRPr lang="en-US" dirty="0"/>
          </a:p>
          <a:p>
            <a:endParaRPr lang="en-US" dirty="0"/>
          </a:p>
        </p:txBody>
      </p:sp>
      <p:sp>
        <p:nvSpPr>
          <p:cNvPr id="4" name="Footer Placeholder 3">
            <a:extLst>
              <a:ext uri="{FF2B5EF4-FFF2-40B4-BE49-F238E27FC236}">
                <a16:creationId xmlns:a16="http://schemas.microsoft.com/office/drawing/2014/main" id="{0D6C3842-8103-49F3-83BB-7EB998254BD5}"/>
              </a:ext>
            </a:extLst>
          </p:cNvPr>
          <p:cNvSpPr>
            <a:spLocks noGrp="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BE48AB92-F239-4D3F-8FB0-1E9699D38E44}"/>
              </a:ext>
            </a:extLst>
          </p:cNvPr>
          <p:cNvSpPr>
            <a:spLocks noGrp="1"/>
          </p:cNvSpPr>
          <p:nvPr>
            <p:ph type="sldNum" sz="quarter" idx="12"/>
          </p:nvPr>
        </p:nvSpPr>
        <p:spPr/>
        <p:txBody>
          <a:bodyPr/>
          <a:lstStyle/>
          <a:p>
            <a:pPr>
              <a:defRPr/>
            </a:pPr>
            <a:fld id="{45EDA88B-495D-42CD-9015-CB4710A11926}" type="slidenum">
              <a:rPr lang="en-US" smtClean="0"/>
              <a:pPr>
                <a:defRPr/>
              </a:pPr>
              <a:t>12</a:t>
            </a:fld>
            <a:endParaRPr lang="en-US"/>
          </a:p>
        </p:txBody>
      </p:sp>
    </p:spTree>
    <p:extLst>
      <p:ext uri="{BB962C8B-B14F-4D97-AF65-F5344CB8AC3E}">
        <p14:creationId xmlns:p14="http://schemas.microsoft.com/office/powerpoint/2010/main" val="393125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CC9B-4F83-4738-9351-2E70F2BC834E}"/>
              </a:ext>
            </a:extLst>
          </p:cNvPr>
          <p:cNvSpPr>
            <a:spLocks noGrp="1"/>
          </p:cNvSpPr>
          <p:nvPr>
            <p:ph type="title"/>
          </p:nvPr>
        </p:nvSpPr>
        <p:spPr/>
        <p:txBody>
          <a:bodyPr/>
          <a:lstStyle/>
          <a:p>
            <a:r>
              <a:rPr lang="en-US" dirty="0"/>
              <a:t>Why refactoring? MAINTAIN &amp; EVOLVE!</a:t>
            </a:r>
            <a:endParaRPr lang="pt-PT" dirty="0"/>
          </a:p>
        </p:txBody>
      </p:sp>
      <p:sp>
        <p:nvSpPr>
          <p:cNvPr id="3" name="Content Placeholder 2">
            <a:extLst>
              <a:ext uri="{FF2B5EF4-FFF2-40B4-BE49-F238E27FC236}">
                <a16:creationId xmlns:a16="http://schemas.microsoft.com/office/drawing/2014/main" id="{A7BEA51B-0703-41DC-AC96-BB0A3AB06150}"/>
              </a:ext>
            </a:extLst>
          </p:cNvPr>
          <p:cNvSpPr>
            <a:spLocks noGrp="1"/>
          </p:cNvSpPr>
          <p:nvPr>
            <p:ph sz="half" idx="1"/>
          </p:nvPr>
        </p:nvSpPr>
        <p:spPr/>
        <p:txBody>
          <a:bodyPr>
            <a:normAutofit fontScale="77500" lnSpcReduction="20000"/>
          </a:bodyPr>
          <a:lstStyle/>
          <a:p>
            <a:r>
              <a:rPr lang="en-US" dirty="0"/>
              <a:t>Cleaner code </a:t>
            </a:r>
          </a:p>
          <a:p>
            <a:pPr lvl="1"/>
            <a:r>
              <a:rPr lang="en-US" dirty="0">
                <a:sym typeface="Wingdings" panose="05000000000000000000" pitchFamily="2" charset="2"/>
              </a:rPr>
              <a:t>is easier to understand and maintain</a:t>
            </a:r>
          </a:p>
          <a:p>
            <a:r>
              <a:rPr lang="en-US" dirty="0">
                <a:sym typeface="Wingdings" panose="05000000000000000000" pitchFamily="2" charset="2"/>
              </a:rPr>
              <a:t>Better design </a:t>
            </a:r>
          </a:p>
          <a:p>
            <a:pPr lvl="1"/>
            <a:r>
              <a:rPr lang="en-US" dirty="0">
                <a:sym typeface="Wingdings" panose="05000000000000000000" pitchFamily="2" charset="2"/>
              </a:rPr>
              <a:t>adjust to the current understanding of the architecture</a:t>
            </a:r>
          </a:p>
          <a:p>
            <a:r>
              <a:rPr lang="en-US" dirty="0">
                <a:sym typeface="Wingdings" panose="05000000000000000000" pitchFamily="2" charset="2"/>
              </a:rPr>
              <a:t>Reduce complexity </a:t>
            </a:r>
          </a:p>
          <a:p>
            <a:pPr lvl="1"/>
            <a:r>
              <a:rPr lang="en-US" dirty="0">
                <a:sym typeface="Wingdings" panose="05000000000000000000" pitchFamily="2" charset="2"/>
              </a:rPr>
              <a:t>easier to understand and evolve</a:t>
            </a:r>
          </a:p>
          <a:p>
            <a:r>
              <a:rPr lang="en-US" dirty="0">
                <a:sym typeface="Wingdings" panose="05000000000000000000" pitchFamily="2" charset="2"/>
              </a:rPr>
              <a:t>Make the code more reusable </a:t>
            </a:r>
          </a:p>
          <a:p>
            <a:pPr lvl="1"/>
            <a:r>
              <a:rPr lang="en-US" dirty="0">
                <a:sym typeface="Wingdings" panose="05000000000000000000" pitchFamily="2" charset="2"/>
              </a:rPr>
              <a:t>component-like thinking (generalize for other needs)</a:t>
            </a:r>
          </a:p>
          <a:p>
            <a:r>
              <a:rPr lang="en-US" dirty="0">
                <a:sym typeface="Wingdings" panose="05000000000000000000" pitchFamily="2" charset="2"/>
              </a:rPr>
              <a:t>Improve performance</a:t>
            </a:r>
          </a:p>
          <a:p>
            <a:r>
              <a:rPr lang="en-US" dirty="0">
                <a:sym typeface="Wingdings" panose="05000000000000000000" pitchFamily="2" charset="2"/>
              </a:rPr>
              <a:t>Improve security </a:t>
            </a:r>
          </a:p>
          <a:p>
            <a:pPr lvl="1"/>
            <a:r>
              <a:rPr lang="en-US" dirty="0">
                <a:sym typeface="Wingdings" panose="05000000000000000000" pitchFamily="2" charset="2"/>
              </a:rPr>
              <a:t>by removing vulnerabilities</a:t>
            </a:r>
          </a:p>
        </p:txBody>
      </p:sp>
      <p:sp>
        <p:nvSpPr>
          <p:cNvPr id="6" name="Content Placeholder 5">
            <a:extLst>
              <a:ext uri="{FF2B5EF4-FFF2-40B4-BE49-F238E27FC236}">
                <a16:creationId xmlns:a16="http://schemas.microsoft.com/office/drawing/2014/main" id="{D281B198-6980-4F2A-8C99-94A0244D33EE}"/>
              </a:ext>
            </a:extLst>
          </p:cNvPr>
          <p:cNvSpPr>
            <a:spLocks noGrp="1"/>
          </p:cNvSpPr>
          <p:nvPr>
            <p:ph sz="half" idx="2"/>
          </p:nvPr>
        </p:nvSpPr>
        <p:spPr/>
        <p:txBody>
          <a:bodyPr>
            <a:normAutofit fontScale="77500" lnSpcReduction="20000"/>
          </a:bodyPr>
          <a:lstStyle/>
          <a:p>
            <a:endParaRPr lang="en-US"/>
          </a:p>
        </p:txBody>
      </p:sp>
      <p:sp>
        <p:nvSpPr>
          <p:cNvPr id="4" name="Footer Placeholder 3">
            <a:extLst>
              <a:ext uri="{FF2B5EF4-FFF2-40B4-BE49-F238E27FC236}">
                <a16:creationId xmlns:a16="http://schemas.microsoft.com/office/drawing/2014/main" id="{83CF0A2A-223D-4CE7-81B2-5295C449A090}"/>
              </a:ext>
            </a:extLst>
          </p:cNvPr>
          <p:cNvSpPr>
            <a:spLocks noGrp="1"/>
          </p:cNvSpPr>
          <p:nvPr>
            <p:ph type="ftr" sz="quarter" idx="11"/>
          </p:nvPr>
        </p:nvSpPr>
        <p:spPr bwMode="auto">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r>
              <a:rPr lang="pt-PT"/>
              <a:t>I Oliveira</a:t>
            </a:r>
            <a:endParaRPr lang="en-US" dirty="0"/>
          </a:p>
        </p:txBody>
      </p:sp>
      <p:sp>
        <p:nvSpPr>
          <p:cNvPr id="5" name="Slide Number Placeholder 4">
            <a:extLst>
              <a:ext uri="{FF2B5EF4-FFF2-40B4-BE49-F238E27FC236}">
                <a16:creationId xmlns:a16="http://schemas.microsoft.com/office/drawing/2014/main" id="{A5EBAFD7-6C92-4E9E-9785-5E7A9867447F}"/>
              </a:ext>
            </a:extLst>
          </p:cNvPr>
          <p:cNvSpPr>
            <a:spLocks noGrp="1"/>
          </p:cNvSpPr>
          <p:nvPr>
            <p:ph type="sldNum" sz="quarter" idx="12"/>
          </p:nvPr>
        </p:nvSpPr>
        <p:spPr/>
        <p:txBody>
          <a:bodyPr/>
          <a:lstStyle/>
          <a:p>
            <a:fld id="{45EDA88B-495D-42CD-9015-CB4710A11926}" type="slidenum">
              <a:rPr lang="en-US" smtClean="0"/>
              <a:pPr/>
              <a:t>13</a:t>
            </a:fld>
            <a:endParaRPr lang="en-US"/>
          </a:p>
        </p:txBody>
      </p:sp>
    </p:spTree>
    <p:extLst>
      <p:ext uri="{BB962C8B-B14F-4D97-AF65-F5344CB8AC3E}">
        <p14:creationId xmlns:p14="http://schemas.microsoft.com/office/powerpoint/2010/main" val="218424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9EF2-C4BB-4D7D-939B-0FC66748EDAC}"/>
              </a:ext>
            </a:extLst>
          </p:cNvPr>
          <p:cNvSpPr>
            <a:spLocks noGrp="1"/>
          </p:cNvSpPr>
          <p:nvPr>
            <p:ph type="title"/>
          </p:nvPr>
        </p:nvSpPr>
        <p:spPr/>
        <p:txBody>
          <a:bodyPr/>
          <a:lstStyle/>
          <a:p>
            <a:r>
              <a:rPr lang="en-US" dirty="0"/>
              <a:t>Picking a </a:t>
            </a:r>
            <a:r>
              <a:rPr lang="en-US" i="1" dirty="0"/>
              <a:t>mantra…</a:t>
            </a:r>
          </a:p>
        </p:txBody>
      </p:sp>
      <p:sp>
        <p:nvSpPr>
          <p:cNvPr id="3" name="Footer Placeholder 2">
            <a:extLst>
              <a:ext uri="{FF2B5EF4-FFF2-40B4-BE49-F238E27FC236}">
                <a16:creationId xmlns:a16="http://schemas.microsoft.com/office/drawing/2014/main" id="{8C4A6046-EB93-4B71-88DD-F81666E8B87C}"/>
              </a:ext>
            </a:extLst>
          </p:cNvPr>
          <p:cNvSpPr>
            <a:spLocks noGrp="1"/>
          </p:cNvSpPr>
          <p:nvPr>
            <p:ph type="ftr" sz="quarter" idx="11"/>
          </p:nvPr>
        </p:nvSpPr>
        <p:spPr/>
        <p:txBody>
          <a:bodyPr/>
          <a:lstStyle/>
          <a:p>
            <a:r>
              <a:rPr lang="pt-PT"/>
              <a:t>I Oliveira</a:t>
            </a:r>
          </a:p>
        </p:txBody>
      </p:sp>
      <p:sp>
        <p:nvSpPr>
          <p:cNvPr id="4" name="Slide Number Placeholder 3">
            <a:extLst>
              <a:ext uri="{FF2B5EF4-FFF2-40B4-BE49-F238E27FC236}">
                <a16:creationId xmlns:a16="http://schemas.microsoft.com/office/drawing/2014/main" id="{04262397-FFBF-46AC-A71E-7FADD7A146CD}"/>
              </a:ext>
            </a:extLst>
          </p:cNvPr>
          <p:cNvSpPr>
            <a:spLocks noGrp="1"/>
          </p:cNvSpPr>
          <p:nvPr>
            <p:ph type="sldNum" sz="quarter" idx="12"/>
          </p:nvPr>
        </p:nvSpPr>
        <p:spPr/>
        <p:txBody>
          <a:bodyPr/>
          <a:lstStyle/>
          <a:p>
            <a:fld id="{31C462ED-F2DE-43C8-947F-093D44ED50DD}" type="slidenum">
              <a:rPr lang="pt-PT" smtClean="0"/>
              <a:t>14</a:t>
            </a:fld>
            <a:endParaRPr lang="pt-PT"/>
          </a:p>
        </p:txBody>
      </p:sp>
      <p:pic>
        <p:nvPicPr>
          <p:cNvPr id="6" name="Picture 5">
            <a:extLst>
              <a:ext uri="{FF2B5EF4-FFF2-40B4-BE49-F238E27FC236}">
                <a16:creationId xmlns:a16="http://schemas.microsoft.com/office/drawing/2014/main" id="{5EB5059B-D6A5-4633-AC78-73F88EAEA562}"/>
              </a:ext>
            </a:extLst>
          </p:cNvPr>
          <p:cNvPicPr>
            <a:picLocks noChangeAspect="1"/>
          </p:cNvPicPr>
          <p:nvPr/>
        </p:nvPicPr>
        <p:blipFill>
          <a:blip r:embed="rId2"/>
          <a:stretch>
            <a:fillRect/>
          </a:stretch>
        </p:blipFill>
        <p:spPr>
          <a:xfrm>
            <a:off x="555871" y="1640114"/>
            <a:ext cx="4665475" cy="5217886"/>
          </a:xfrm>
          <a:prstGeom prst="rect">
            <a:avLst/>
          </a:prstGeom>
        </p:spPr>
      </p:pic>
      <p:sp>
        <p:nvSpPr>
          <p:cNvPr id="8" name="Speech Bubble: Oval 7">
            <a:extLst>
              <a:ext uri="{FF2B5EF4-FFF2-40B4-BE49-F238E27FC236}">
                <a16:creationId xmlns:a16="http://schemas.microsoft.com/office/drawing/2014/main" id="{1A9CBD64-E66B-47E5-B66E-90F965AA5161}"/>
              </a:ext>
            </a:extLst>
          </p:cNvPr>
          <p:cNvSpPr/>
          <p:nvPr/>
        </p:nvSpPr>
        <p:spPr>
          <a:xfrm>
            <a:off x="5763966" y="590773"/>
            <a:ext cx="3014436" cy="1175657"/>
          </a:xfrm>
          <a:prstGeom prst="wedgeEllipseCallout">
            <a:avLst>
              <a:gd name="adj1" fmla="val -111959"/>
              <a:gd name="adj2" fmla="val 922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‘Maintainable code, maintainable code, maintainable code’! </a:t>
            </a:r>
            <a:endParaRPr lang="pt-PT" sz="1400" dirty="0"/>
          </a:p>
        </p:txBody>
      </p:sp>
    </p:spTree>
    <p:extLst>
      <p:ext uri="{BB962C8B-B14F-4D97-AF65-F5344CB8AC3E}">
        <p14:creationId xmlns:p14="http://schemas.microsoft.com/office/powerpoint/2010/main" val="174254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D109225-6B69-43D9-857D-6AABCA22CBFF}"/>
              </a:ext>
            </a:extLst>
          </p:cNvPr>
          <p:cNvSpPr>
            <a:spLocks noGrp="1"/>
          </p:cNvSpPr>
          <p:nvPr>
            <p:ph type="title"/>
          </p:nvPr>
        </p:nvSpPr>
        <p:spPr/>
        <p:txBody>
          <a:bodyPr/>
          <a:lstStyle/>
          <a:p>
            <a:endParaRPr lang="en-US"/>
          </a:p>
        </p:txBody>
      </p:sp>
      <p:sp>
        <p:nvSpPr>
          <p:cNvPr id="10" name="Content Placeholder 9">
            <a:extLst>
              <a:ext uri="{FF2B5EF4-FFF2-40B4-BE49-F238E27FC236}">
                <a16:creationId xmlns:a16="http://schemas.microsoft.com/office/drawing/2014/main" id="{AD2B38D9-B28E-4EA1-9459-E2E8080C84E0}"/>
              </a:ext>
            </a:extLst>
          </p:cNvPr>
          <p:cNvSpPr>
            <a:spLocks noGrp="1"/>
          </p:cNvSpPr>
          <p:nvPr>
            <p:ph sz="half" idx="1"/>
          </p:nvPr>
        </p:nvSpPr>
        <p:spPr/>
        <p:txBody>
          <a:bodyPr/>
          <a:lstStyle/>
          <a:p>
            <a:endParaRPr lang="en-US"/>
          </a:p>
        </p:txBody>
      </p:sp>
      <p:sp>
        <p:nvSpPr>
          <p:cNvPr id="11" name="Content Placeholder 10">
            <a:extLst>
              <a:ext uri="{FF2B5EF4-FFF2-40B4-BE49-F238E27FC236}">
                <a16:creationId xmlns:a16="http://schemas.microsoft.com/office/drawing/2014/main" id="{7BE5A2A2-93C7-4B8E-BDF2-A0BE524CA104}"/>
              </a:ext>
            </a:extLst>
          </p:cNvPr>
          <p:cNvSpPr>
            <a:spLocks noGrp="1"/>
          </p:cNvSpPr>
          <p:nvPr>
            <p:ph sz="half" idx="2"/>
          </p:nvPr>
        </p:nvSpPr>
        <p:spPr/>
        <p:txBody>
          <a:bodyPr/>
          <a:lstStyle/>
          <a:p>
            <a:endParaRPr lang="en-US"/>
          </a:p>
        </p:txBody>
      </p:sp>
      <p:sp>
        <p:nvSpPr>
          <p:cNvPr id="6" name="Slide Number Placeholder 5">
            <a:extLst>
              <a:ext uri="{FF2B5EF4-FFF2-40B4-BE49-F238E27FC236}">
                <a16:creationId xmlns:a16="http://schemas.microsoft.com/office/drawing/2014/main" id="{C65DA11F-ABD9-45BC-A6BE-EC7B6B0ACDEF}"/>
              </a:ext>
            </a:extLst>
          </p:cNvPr>
          <p:cNvSpPr>
            <a:spLocks noGrp="1"/>
          </p:cNvSpPr>
          <p:nvPr>
            <p:ph type="ftr" sz="quarter" idx="11"/>
          </p:nvPr>
        </p:nvSpPr>
        <p:spPr>
          <a:xfrm>
            <a:off x="628650" y="6356351"/>
            <a:ext cx="5486400" cy="365125"/>
          </a:xfrm>
        </p:spPr>
        <p:txBody>
          <a:bodyPr/>
          <a:lstStyle/>
          <a:p>
            <a:fld id="{1FC3BF7C-18C4-4FAE-83BE-D9ECFA2B60D0}" type="slidenum">
              <a:rPr lang="en-US" smtClean="0"/>
              <a:pPr/>
              <a:t>15</a:t>
            </a:fld>
            <a:endParaRPr lang="en-US"/>
          </a:p>
        </p:txBody>
      </p:sp>
      <p:sp>
        <p:nvSpPr>
          <p:cNvPr id="5" name="Footer Placeholder 4">
            <a:extLst>
              <a:ext uri="{FF2B5EF4-FFF2-40B4-BE49-F238E27FC236}">
                <a16:creationId xmlns:a16="http://schemas.microsoft.com/office/drawing/2014/main" id="{F7C2550E-25C3-45A8-92C8-73BE052683F9}"/>
              </a:ext>
            </a:extLst>
          </p:cNvPr>
          <p:cNvSpPr>
            <a:spLocks noGrp="1"/>
          </p:cNvSpPr>
          <p:nvPr>
            <p:ph type="ftr" sz="quarter" idx="4294967295"/>
          </p:nvPr>
        </p:nvSpPr>
        <p:spPr bwMode="auto">
          <a:xfrm>
            <a:off x="0" y="6376988"/>
            <a:ext cx="6859588" cy="220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pic>
        <p:nvPicPr>
          <p:cNvPr id="7" name="Picture 6">
            <a:extLst>
              <a:ext uri="{FF2B5EF4-FFF2-40B4-BE49-F238E27FC236}">
                <a16:creationId xmlns:a16="http://schemas.microsoft.com/office/drawing/2014/main" id="{0D21F924-A3E5-42B1-A5BF-DA5A51824A72}"/>
              </a:ext>
            </a:extLst>
          </p:cNvPr>
          <p:cNvPicPr>
            <a:picLocks noChangeAspect="1"/>
          </p:cNvPicPr>
          <p:nvPr/>
        </p:nvPicPr>
        <p:blipFill>
          <a:blip r:embed="rId2"/>
          <a:stretch>
            <a:fillRect/>
          </a:stretch>
        </p:blipFill>
        <p:spPr>
          <a:xfrm>
            <a:off x="0" y="96801"/>
            <a:ext cx="9144000" cy="6761199"/>
          </a:xfrm>
          <a:prstGeom prst="rect">
            <a:avLst/>
          </a:prstGeom>
        </p:spPr>
      </p:pic>
    </p:spTree>
    <p:extLst>
      <p:ext uri="{BB962C8B-B14F-4D97-AF65-F5344CB8AC3E}">
        <p14:creationId xmlns:p14="http://schemas.microsoft.com/office/powerpoint/2010/main" val="65587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EC7D-23C4-446D-957F-E47FC6F62009}"/>
              </a:ext>
            </a:extLst>
          </p:cNvPr>
          <p:cNvSpPr>
            <a:spLocks noGrp="1"/>
          </p:cNvSpPr>
          <p:nvPr>
            <p:ph type="title"/>
          </p:nvPr>
        </p:nvSpPr>
        <p:spPr/>
        <p:txBody>
          <a:bodyPr/>
          <a:lstStyle/>
          <a:p>
            <a:r>
              <a:rPr lang="en-US" dirty="0"/>
              <a:t>Code inspection</a:t>
            </a:r>
            <a:endParaRPr lang="pt-PT" dirty="0"/>
          </a:p>
        </p:txBody>
      </p:sp>
      <p:sp>
        <p:nvSpPr>
          <p:cNvPr id="3" name="Content Placeholder 2">
            <a:extLst>
              <a:ext uri="{FF2B5EF4-FFF2-40B4-BE49-F238E27FC236}">
                <a16:creationId xmlns:a16="http://schemas.microsoft.com/office/drawing/2014/main" id="{D37B4754-BA27-4E54-BA3C-0CB00C7F263A}"/>
              </a:ext>
            </a:extLst>
          </p:cNvPr>
          <p:cNvSpPr>
            <a:spLocks noGrp="1"/>
          </p:cNvSpPr>
          <p:nvPr>
            <p:ph sz="half" idx="1"/>
          </p:nvPr>
        </p:nvSpPr>
        <p:spPr/>
        <p:txBody>
          <a:bodyPr>
            <a:normAutofit/>
          </a:bodyPr>
          <a:lstStyle/>
          <a:p>
            <a:r>
              <a:rPr lang="en-US" dirty="0"/>
              <a:t>Analysis of code patterns, without running the code</a:t>
            </a:r>
          </a:p>
          <a:p>
            <a:r>
              <a:rPr lang="en-US" dirty="0"/>
              <a:t>Examples of issues found in SA:</a:t>
            </a:r>
          </a:p>
          <a:p>
            <a:pPr lvl="1"/>
            <a:r>
              <a:rPr lang="en-US" i="1" dirty="0"/>
              <a:t>Referencing a variable with an undefined value</a:t>
            </a:r>
          </a:p>
          <a:p>
            <a:pPr lvl="1"/>
            <a:r>
              <a:rPr lang="en-US" i="1" dirty="0"/>
              <a:t>Variables that are never used</a:t>
            </a:r>
          </a:p>
          <a:p>
            <a:pPr lvl="1"/>
            <a:r>
              <a:rPr lang="en-US" i="1" dirty="0"/>
              <a:t>Unreachable (dead) code</a:t>
            </a:r>
          </a:p>
          <a:p>
            <a:pPr lvl="1"/>
            <a:r>
              <a:rPr lang="en-US" i="1" dirty="0"/>
              <a:t>Programming standards violations</a:t>
            </a:r>
          </a:p>
          <a:p>
            <a:pPr lvl="1"/>
            <a:r>
              <a:rPr lang="en-US" i="1" dirty="0"/>
              <a:t>Security vulnerabilities </a:t>
            </a:r>
          </a:p>
          <a:p>
            <a:pPr lvl="2"/>
            <a:r>
              <a:rPr lang="en-US" i="1" dirty="0"/>
              <a:t>E.g.: possible SQL injections</a:t>
            </a:r>
          </a:p>
          <a:p>
            <a:pPr lvl="1"/>
            <a:r>
              <a:rPr lang="en-US" i="1" dirty="0"/>
              <a:t>Internationalization (i18n) issues</a:t>
            </a:r>
          </a:p>
        </p:txBody>
      </p:sp>
      <p:sp>
        <p:nvSpPr>
          <p:cNvPr id="9" name="Content Placeholder 8">
            <a:extLst>
              <a:ext uri="{FF2B5EF4-FFF2-40B4-BE49-F238E27FC236}">
                <a16:creationId xmlns:a16="http://schemas.microsoft.com/office/drawing/2014/main" id="{F37D276C-6E21-4122-87ED-5D9FC562C994}"/>
              </a:ext>
            </a:extLst>
          </p:cNvPr>
          <p:cNvSpPr>
            <a:spLocks noGrp="1"/>
          </p:cNvSpPr>
          <p:nvPr>
            <p:ph sz="half" idx="2"/>
          </p:nvPr>
        </p:nvSpPr>
        <p:spPr/>
        <p:txBody>
          <a:bodyPr>
            <a:normAutofit/>
          </a:bodyPr>
          <a:lstStyle/>
          <a:p>
            <a:endParaRPr lang="en-US"/>
          </a:p>
        </p:txBody>
      </p:sp>
      <p:sp>
        <p:nvSpPr>
          <p:cNvPr id="4" name="Footer Placeholder 3">
            <a:extLst>
              <a:ext uri="{FF2B5EF4-FFF2-40B4-BE49-F238E27FC236}">
                <a16:creationId xmlns:a16="http://schemas.microsoft.com/office/drawing/2014/main" id="{F87DD6F7-BC4A-435A-A038-D65686D63909}"/>
              </a:ext>
            </a:extLst>
          </p:cNvPr>
          <p:cNvSpPr>
            <a:spLocks noGrp="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51EF6E56-CD72-4088-A65D-1CBD94F3244E}"/>
              </a:ext>
            </a:extLst>
          </p:cNvPr>
          <p:cNvSpPr>
            <a:spLocks noGrp="1"/>
          </p:cNvSpPr>
          <p:nvPr>
            <p:ph type="sldNum" sz="quarter" idx="12"/>
          </p:nvPr>
        </p:nvSpPr>
        <p:spPr/>
        <p:txBody>
          <a:bodyPr/>
          <a:lstStyle/>
          <a:p>
            <a:pPr>
              <a:defRPr/>
            </a:pPr>
            <a:fld id="{45EDA88B-495D-42CD-9015-CB4710A11926}" type="slidenum">
              <a:rPr lang="en-US" smtClean="0"/>
              <a:pPr>
                <a:defRPr/>
              </a:pPr>
              <a:t>16</a:t>
            </a:fld>
            <a:endParaRPr lang="en-US"/>
          </a:p>
        </p:txBody>
      </p:sp>
    </p:spTree>
    <p:extLst>
      <p:ext uri="{BB962C8B-B14F-4D97-AF65-F5344CB8AC3E}">
        <p14:creationId xmlns:p14="http://schemas.microsoft.com/office/powerpoint/2010/main" val="90999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2685-CC3F-421D-A449-180F66445A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8D2A1F-6DC5-4DF2-8F48-279BE3899B5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F15C39C7-9639-4DB3-B728-CF52F3FCC8E6}"/>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92EEB1BC-D7A5-4FBD-BE68-699B8C10C248}"/>
              </a:ext>
            </a:extLst>
          </p:cNvPr>
          <p:cNvSpPr>
            <a:spLocks noGrp="1"/>
          </p:cNvSpPr>
          <p:nvPr>
            <p:ph type="sldNum" sz="quarter" idx="12"/>
          </p:nvPr>
        </p:nvSpPr>
        <p:spPr/>
        <p:txBody>
          <a:bodyPr/>
          <a:lstStyle/>
          <a:p>
            <a:fld id="{31C462ED-F2DE-43C8-947F-093D44ED50DD}" type="slidenum">
              <a:rPr lang="pt-PT" smtClean="0"/>
              <a:t>17</a:t>
            </a:fld>
            <a:endParaRPr lang="pt-PT"/>
          </a:p>
        </p:txBody>
      </p:sp>
      <p:pic>
        <p:nvPicPr>
          <p:cNvPr id="7" name="Picture 6">
            <a:extLst>
              <a:ext uri="{FF2B5EF4-FFF2-40B4-BE49-F238E27FC236}">
                <a16:creationId xmlns:a16="http://schemas.microsoft.com/office/drawing/2014/main" id="{0410BFDE-F874-4BB4-80B2-C3BFF44AA348}"/>
              </a:ext>
            </a:extLst>
          </p:cNvPr>
          <p:cNvPicPr>
            <a:picLocks noChangeAspect="1"/>
          </p:cNvPicPr>
          <p:nvPr/>
        </p:nvPicPr>
        <p:blipFill>
          <a:blip r:embed="rId2"/>
          <a:stretch>
            <a:fillRect/>
          </a:stretch>
        </p:blipFill>
        <p:spPr>
          <a:xfrm>
            <a:off x="0" y="1125415"/>
            <a:ext cx="9144000" cy="5055650"/>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7E839282-7B71-110C-D0D2-6BC71F30A080}"/>
                  </a:ext>
                </a:extLst>
              </p14:cNvPr>
              <p14:cNvContentPartPr/>
              <p14:nvPr/>
            </p14:nvContentPartPr>
            <p14:xfrm>
              <a:off x="6524219" y="4509328"/>
              <a:ext cx="1153440" cy="392040"/>
            </p14:xfrm>
          </p:contentPart>
        </mc:Choice>
        <mc:Fallback xmlns="">
          <p:pic>
            <p:nvPicPr>
              <p:cNvPr id="8" name="Ink 7">
                <a:extLst>
                  <a:ext uri="{FF2B5EF4-FFF2-40B4-BE49-F238E27FC236}">
                    <a16:creationId xmlns:a16="http://schemas.microsoft.com/office/drawing/2014/main" id="{7E839282-7B71-110C-D0D2-6BC71F30A080}"/>
                  </a:ext>
                </a:extLst>
              </p:cNvPr>
              <p:cNvPicPr/>
              <p:nvPr/>
            </p:nvPicPr>
            <p:blipFill>
              <a:blip r:embed="rId4"/>
              <a:stretch>
                <a:fillRect/>
              </a:stretch>
            </p:blipFill>
            <p:spPr>
              <a:xfrm>
                <a:off x="6515579" y="4500688"/>
                <a:ext cx="1171080" cy="409680"/>
              </a:xfrm>
              <a:prstGeom prst="rect">
                <a:avLst/>
              </a:prstGeom>
            </p:spPr>
          </p:pic>
        </mc:Fallback>
      </mc:AlternateContent>
    </p:spTree>
    <p:extLst>
      <p:ext uri="{BB962C8B-B14F-4D97-AF65-F5344CB8AC3E}">
        <p14:creationId xmlns:p14="http://schemas.microsoft.com/office/powerpoint/2010/main" val="258402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ECA4-71DC-4DAF-8783-F2E618961F3F}"/>
              </a:ext>
            </a:extLst>
          </p:cNvPr>
          <p:cNvSpPr>
            <a:spLocks noGrp="1"/>
          </p:cNvSpPr>
          <p:nvPr>
            <p:ph type="title"/>
          </p:nvPr>
        </p:nvSpPr>
        <p:spPr/>
        <p:txBody>
          <a:bodyPr/>
          <a:lstStyle/>
          <a:p>
            <a:r>
              <a:rPr lang="en-US" dirty="0"/>
              <a:t>Catalogs of code weaknesses (setting the vocabulary)</a:t>
            </a:r>
            <a:endParaRPr lang="pt-PT" dirty="0"/>
          </a:p>
        </p:txBody>
      </p:sp>
      <p:sp>
        <p:nvSpPr>
          <p:cNvPr id="7" name="Content Placeholder 6">
            <a:extLst>
              <a:ext uri="{FF2B5EF4-FFF2-40B4-BE49-F238E27FC236}">
                <a16:creationId xmlns:a16="http://schemas.microsoft.com/office/drawing/2014/main" id="{3908E9F3-BADF-4AE3-97A0-24F9FC25BFC3}"/>
              </a:ext>
            </a:extLst>
          </p:cNvPr>
          <p:cNvSpPr>
            <a:spLocks noGrp="1"/>
          </p:cNvSpPr>
          <p:nvPr>
            <p:ph idx="1"/>
          </p:nvPr>
        </p:nvSpPr>
        <p:spPr/>
        <p:txBody>
          <a:bodyPr/>
          <a:lstStyle/>
          <a:p>
            <a:endParaRPr lang="pt-PT"/>
          </a:p>
        </p:txBody>
      </p:sp>
      <p:sp>
        <p:nvSpPr>
          <p:cNvPr id="4" name="Footer Placeholder 3">
            <a:extLst>
              <a:ext uri="{FF2B5EF4-FFF2-40B4-BE49-F238E27FC236}">
                <a16:creationId xmlns:a16="http://schemas.microsoft.com/office/drawing/2014/main" id="{2011E237-06CD-4F1F-B5B5-306860D809E1}"/>
              </a:ext>
            </a:extLst>
          </p:cNvPr>
          <p:cNvSpPr>
            <a:spLocks noGrp="1"/>
          </p:cNvSpPr>
          <p:nvPr>
            <p:ph type="ftr" sz="quarter" idx="4294967295"/>
          </p:nvPr>
        </p:nvSpPr>
        <p:spPr bwMode="auto">
          <a:xfrm>
            <a:off x="0" y="6376988"/>
            <a:ext cx="6859588" cy="220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0B0E4EAE-E8E7-4433-84D7-91957BA8398C}"/>
              </a:ext>
            </a:extLst>
          </p:cNvPr>
          <p:cNvSpPr>
            <a:spLocks noGrp="1"/>
          </p:cNvSpPr>
          <p:nvPr>
            <p:ph type="sldNum" sz="quarter" idx="4294967295"/>
          </p:nvPr>
        </p:nvSpPr>
        <p:spPr>
          <a:xfrm>
            <a:off x="0" y="6356350"/>
            <a:ext cx="5486400" cy="365125"/>
          </a:xfrm>
        </p:spPr>
        <p:txBody>
          <a:bodyPr/>
          <a:lstStyle/>
          <a:p>
            <a:pPr>
              <a:defRPr/>
            </a:pPr>
            <a:fld id="{45EDA88B-495D-42CD-9015-CB4710A11926}" type="slidenum">
              <a:rPr lang="en-US" smtClean="0"/>
              <a:pPr>
                <a:defRPr/>
              </a:pPr>
              <a:t>18</a:t>
            </a:fld>
            <a:endParaRPr lang="en-US"/>
          </a:p>
        </p:txBody>
      </p:sp>
      <p:pic>
        <p:nvPicPr>
          <p:cNvPr id="8" name="Picture 7">
            <a:hlinkClick r:id="rId2"/>
            <a:extLst>
              <a:ext uri="{FF2B5EF4-FFF2-40B4-BE49-F238E27FC236}">
                <a16:creationId xmlns:a16="http://schemas.microsoft.com/office/drawing/2014/main" id="{23A5E4E8-5551-44BD-AB81-C7CE9B90B3DD}"/>
              </a:ext>
            </a:extLst>
          </p:cNvPr>
          <p:cNvPicPr>
            <a:picLocks noChangeAspect="1"/>
          </p:cNvPicPr>
          <p:nvPr/>
        </p:nvPicPr>
        <p:blipFill>
          <a:blip r:embed="rId3"/>
          <a:stretch>
            <a:fillRect/>
          </a:stretch>
        </p:blipFill>
        <p:spPr>
          <a:xfrm>
            <a:off x="628650" y="1304802"/>
            <a:ext cx="8152108" cy="5302080"/>
          </a:xfrm>
          <a:prstGeom prst="rect">
            <a:avLst/>
          </a:prstGeom>
        </p:spPr>
      </p:pic>
    </p:spTree>
    <p:extLst>
      <p:ext uri="{BB962C8B-B14F-4D97-AF65-F5344CB8AC3E}">
        <p14:creationId xmlns:p14="http://schemas.microsoft.com/office/powerpoint/2010/main" val="3373144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6466-324B-069D-ED2C-D84F147F660C}"/>
              </a:ext>
            </a:extLst>
          </p:cNvPr>
          <p:cNvSpPr>
            <a:spLocks noGrp="1"/>
          </p:cNvSpPr>
          <p:nvPr>
            <p:ph type="title"/>
          </p:nvPr>
        </p:nvSpPr>
        <p:spPr/>
        <p:txBody>
          <a:bodyPr/>
          <a:lstStyle/>
          <a:p>
            <a:r>
              <a:rPr lang="pt-PT" dirty="0" err="1"/>
              <a:t>Coding</a:t>
            </a:r>
            <a:r>
              <a:rPr lang="pt-PT" dirty="0"/>
              <a:t> standards for secure </a:t>
            </a:r>
            <a:r>
              <a:rPr lang="pt-PT" dirty="0" err="1"/>
              <a:t>code</a:t>
            </a:r>
            <a:endParaRPr lang="pt-PT" dirty="0"/>
          </a:p>
        </p:txBody>
      </p:sp>
      <p:sp>
        <p:nvSpPr>
          <p:cNvPr id="3" name="Content Placeholder 2">
            <a:extLst>
              <a:ext uri="{FF2B5EF4-FFF2-40B4-BE49-F238E27FC236}">
                <a16:creationId xmlns:a16="http://schemas.microsoft.com/office/drawing/2014/main" id="{BC9CC8F4-D1F7-3B1D-6478-33C07AD0503B}"/>
              </a:ext>
            </a:extLst>
          </p:cNvPr>
          <p:cNvSpPr>
            <a:spLocks noGrp="1"/>
          </p:cNvSpPr>
          <p:nvPr>
            <p:ph idx="1"/>
          </p:nvPr>
        </p:nvSpPr>
        <p:spPr/>
        <p:txBody>
          <a:bodyPr/>
          <a:lstStyle/>
          <a:p>
            <a:endParaRPr lang="pt-PT"/>
          </a:p>
        </p:txBody>
      </p:sp>
      <p:sp>
        <p:nvSpPr>
          <p:cNvPr id="4" name="Footer Placeholder 3">
            <a:extLst>
              <a:ext uri="{FF2B5EF4-FFF2-40B4-BE49-F238E27FC236}">
                <a16:creationId xmlns:a16="http://schemas.microsoft.com/office/drawing/2014/main" id="{CF177057-2692-7349-7F37-A6C6F03FBB33}"/>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487B7440-D0DC-2DDD-C86F-A084B0B57D34}"/>
              </a:ext>
            </a:extLst>
          </p:cNvPr>
          <p:cNvSpPr>
            <a:spLocks noGrp="1"/>
          </p:cNvSpPr>
          <p:nvPr>
            <p:ph type="sldNum" sz="quarter" idx="12"/>
          </p:nvPr>
        </p:nvSpPr>
        <p:spPr/>
        <p:txBody>
          <a:bodyPr/>
          <a:lstStyle/>
          <a:p>
            <a:fld id="{31C462ED-F2DE-43C8-947F-093D44ED50DD}" type="slidenum">
              <a:rPr lang="pt-PT" smtClean="0"/>
              <a:t>19</a:t>
            </a:fld>
            <a:endParaRPr lang="pt-PT"/>
          </a:p>
        </p:txBody>
      </p:sp>
      <p:pic>
        <p:nvPicPr>
          <p:cNvPr id="7" name="Picture 6">
            <a:extLst>
              <a:ext uri="{FF2B5EF4-FFF2-40B4-BE49-F238E27FC236}">
                <a16:creationId xmlns:a16="http://schemas.microsoft.com/office/drawing/2014/main" id="{8EA616A0-8B6E-241B-4957-CEEF0E434E2B}"/>
              </a:ext>
            </a:extLst>
          </p:cNvPr>
          <p:cNvPicPr>
            <a:picLocks noChangeAspect="1"/>
          </p:cNvPicPr>
          <p:nvPr/>
        </p:nvPicPr>
        <p:blipFill>
          <a:blip r:embed="rId2"/>
          <a:stretch>
            <a:fillRect/>
          </a:stretch>
        </p:blipFill>
        <p:spPr>
          <a:xfrm>
            <a:off x="628650" y="1254638"/>
            <a:ext cx="7972575" cy="6056585"/>
          </a:xfrm>
          <a:prstGeom prst="rect">
            <a:avLst/>
          </a:prstGeom>
        </p:spPr>
      </p:pic>
    </p:spTree>
    <p:extLst>
      <p:ext uri="{BB962C8B-B14F-4D97-AF65-F5344CB8AC3E}">
        <p14:creationId xmlns:p14="http://schemas.microsoft.com/office/powerpoint/2010/main" val="384009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D23C-3BFD-4095-A1E0-8B578E87F1F8}"/>
              </a:ext>
            </a:extLst>
          </p:cNvPr>
          <p:cNvSpPr>
            <a:spLocks noGrp="1"/>
          </p:cNvSpPr>
          <p:nvPr>
            <p:ph type="title"/>
          </p:nvPr>
        </p:nvSpPr>
        <p:spPr/>
        <p:txBody>
          <a:bodyPr/>
          <a:lstStyle/>
          <a:p>
            <a:r>
              <a:rPr lang="en-US" dirty="0"/>
              <a:t>Learning objectives</a:t>
            </a:r>
            <a:endParaRPr lang="pt-PT" dirty="0"/>
          </a:p>
        </p:txBody>
      </p:sp>
      <p:sp>
        <p:nvSpPr>
          <p:cNvPr id="3" name="Content Placeholder 2">
            <a:extLst>
              <a:ext uri="{FF2B5EF4-FFF2-40B4-BE49-F238E27FC236}">
                <a16:creationId xmlns:a16="http://schemas.microsoft.com/office/drawing/2014/main" id="{D17502BD-D910-412C-B344-885722FFDDF0}"/>
              </a:ext>
            </a:extLst>
          </p:cNvPr>
          <p:cNvSpPr>
            <a:spLocks noGrp="1"/>
          </p:cNvSpPr>
          <p:nvPr>
            <p:ph idx="1"/>
          </p:nvPr>
        </p:nvSpPr>
        <p:spPr/>
        <p:txBody>
          <a:bodyPr/>
          <a:lstStyle/>
          <a:p>
            <a:r>
              <a:rPr lang="en-US" dirty="0"/>
              <a:t>Identify the occurrence of “bad smells” in code</a:t>
            </a:r>
          </a:p>
          <a:p>
            <a:r>
              <a:rPr lang="en-US" dirty="0"/>
              <a:t>Propose refactoring options for given “code smells”</a:t>
            </a:r>
          </a:p>
          <a:p>
            <a:r>
              <a:rPr lang="en-US" dirty="0"/>
              <a:t>Explain the role of Inspectors (static code analysis)</a:t>
            </a:r>
          </a:p>
          <a:p>
            <a:r>
              <a:rPr lang="en-US" dirty="0"/>
              <a:t>Describe the metrics used in SonarQube</a:t>
            </a:r>
          </a:p>
          <a:p>
            <a:r>
              <a:rPr lang="en-US" dirty="0"/>
              <a:t>Define the concept of technical debt and explain how it should be managed in a </a:t>
            </a:r>
            <a:r>
              <a:rPr lang="en-US" dirty="0" err="1"/>
              <a:t>SQEnvironment</a:t>
            </a:r>
            <a:endParaRPr lang="en-US" dirty="0"/>
          </a:p>
          <a:p>
            <a:endParaRPr lang="en-US" dirty="0"/>
          </a:p>
          <a:p>
            <a:endParaRPr lang="pt-PT" dirty="0"/>
          </a:p>
        </p:txBody>
      </p:sp>
      <p:sp>
        <p:nvSpPr>
          <p:cNvPr id="4" name="Footer Placeholder 3">
            <a:extLst>
              <a:ext uri="{FF2B5EF4-FFF2-40B4-BE49-F238E27FC236}">
                <a16:creationId xmlns:a16="http://schemas.microsoft.com/office/drawing/2014/main" id="{8BB09D5C-4B66-4A93-8A93-10A011CD4DCB}"/>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12769A34-EB76-4525-857E-3215A5533B1D}"/>
              </a:ext>
            </a:extLst>
          </p:cNvPr>
          <p:cNvSpPr>
            <a:spLocks noGrp="1"/>
          </p:cNvSpPr>
          <p:nvPr>
            <p:ph type="sldNum" sz="quarter" idx="11"/>
          </p:nvPr>
        </p:nvSpPr>
        <p:spPr/>
        <p:txBody>
          <a:bodyPr/>
          <a:lstStyle/>
          <a:p>
            <a:pPr>
              <a:defRPr/>
            </a:pPr>
            <a:fld id="{45EDA88B-495D-42CD-9015-CB4710A11926}" type="slidenum">
              <a:rPr lang="en-US" smtClean="0"/>
              <a:pPr>
                <a:defRPr/>
              </a:pPr>
              <a:t>2</a:t>
            </a:fld>
            <a:endParaRPr lang="en-US"/>
          </a:p>
        </p:txBody>
      </p:sp>
    </p:spTree>
    <p:extLst>
      <p:ext uri="{BB962C8B-B14F-4D97-AF65-F5344CB8AC3E}">
        <p14:creationId xmlns:p14="http://schemas.microsoft.com/office/powerpoint/2010/main" val="1947493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C2E5-47BE-44D7-AAB2-D7B51E5821B6}"/>
              </a:ext>
            </a:extLst>
          </p:cNvPr>
          <p:cNvSpPr>
            <a:spLocks noGrp="1"/>
          </p:cNvSpPr>
          <p:nvPr>
            <p:ph type="title"/>
          </p:nvPr>
        </p:nvSpPr>
        <p:spPr/>
        <p:txBody>
          <a:bodyPr/>
          <a:lstStyle/>
          <a:p>
            <a:r>
              <a:rPr lang="en-US" dirty="0"/>
              <a:t>NPE due to a bad exception handling</a:t>
            </a:r>
            <a:endParaRPr lang="pt-PT" dirty="0"/>
          </a:p>
        </p:txBody>
      </p:sp>
      <p:sp>
        <p:nvSpPr>
          <p:cNvPr id="3" name="Content Placeholder 2">
            <a:extLst>
              <a:ext uri="{FF2B5EF4-FFF2-40B4-BE49-F238E27FC236}">
                <a16:creationId xmlns:a16="http://schemas.microsoft.com/office/drawing/2014/main" id="{4A7C8E0D-D0B4-4BEE-B48D-1BFB1E203C24}"/>
              </a:ext>
            </a:extLst>
          </p:cNvPr>
          <p:cNvSpPr>
            <a:spLocks noGrp="1"/>
          </p:cNvSpPr>
          <p:nvPr>
            <p:ph idx="1"/>
          </p:nvPr>
        </p:nvSpPr>
        <p:spPr/>
        <p:txBody>
          <a:bodyPr/>
          <a:lstStyle/>
          <a:p>
            <a:endParaRPr lang="pt-PT"/>
          </a:p>
        </p:txBody>
      </p:sp>
      <p:sp>
        <p:nvSpPr>
          <p:cNvPr id="4" name="Footer Placeholder 3">
            <a:extLst>
              <a:ext uri="{FF2B5EF4-FFF2-40B4-BE49-F238E27FC236}">
                <a16:creationId xmlns:a16="http://schemas.microsoft.com/office/drawing/2014/main" id="{C2F248B9-6596-424B-B959-5D177CDB91C1}"/>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E9B178E5-395C-40E6-8042-77A57952894E}"/>
              </a:ext>
            </a:extLst>
          </p:cNvPr>
          <p:cNvSpPr>
            <a:spLocks noGrp="1"/>
          </p:cNvSpPr>
          <p:nvPr>
            <p:ph type="sldNum" sz="quarter" idx="11"/>
          </p:nvPr>
        </p:nvSpPr>
        <p:spPr/>
        <p:txBody>
          <a:bodyPr/>
          <a:lstStyle/>
          <a:p>
            <a:pPr>
              <a:defRPr/>
            </a:pPr>
            <a:fld id="{45EDA88B-495D-42CD-9015-CB4710A11926}" type="slidenum">
              <a:rPr lang="en-US" smtClean="0"/>
              <a:pPr>
                <a:defRPr/>
              </a:pPr>
              <a:t>20</a:t>
            </a:fld>
            <a:endParaRPr lang="en-US"/>
          </a:p>
        </p:txBody>
      </p:sp>
      <p:sp>
        <p:nvSpPr>
          <p:cNvPr id="6" name="Rectangle 5">
            <a:extLst>
              <a:ext uri="{FF2B5EF4-FFF2-40B4-BE49-F238E27FC236}">
                <a16:creationId xmlns:a16="http://schemas.microsoft.com/office/drawing/2014/main" id="{8D52BAE5-AEB2-4D5D-879D-81A56B7C8589}"/>
              </a:ext>
            </a:extLst>
          </p:cNvPr>
          <p:cNvSpPr/>
          <p:nvPr/>
        </p:nvSpPr>
        <p:spPr>
          <a:xfrm>
            <a:off x="4126182" y="6116751"/>
            <a:ext cx="4572000"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buClr>
                <a:srgbClr val="00B0F0"/>
              </a:buClr>
              <a:buSzPct val="70000"/>
              <a:buNone/>
            </a:pPr>
            <a:r>
              <a:rPr lang="pt-PT" sz="1600" u="none" dirty="0">
                <a:solidFill>
                  <a:srgbClr val="007EC5"/>
                </a:solidFill>
                <a:latin typeface="Open Sans Condensed Light" panose="020B0306030504020204" pitchFamily="34" charset="0"/>
              </a:rPr>
              <a:t>https://blog.sonarsource.com/sonaranalyzer-for-java-tricky-bugs-are-running-scared/</a:t>
            </a:r>
          </a:p>
        </p:txBody>
      </p:sp>
      <p:pic>
        <p:nvPicPr>
          <p:cNvPr id="2050" name="Picture 2" descr="https://sonarsource.cdn.prismic.io/sonarsource/5b7eb735e3b304debdce9f87920715decaec8614_apache-tika-2-650x367.png">
            <a:extLst>
              <a:ext uri="{FF2B5EF4-FFF2-40B4-BE49-F238E27FC236}">
                <a16:creationId xmlns:a16="http://schemas.microsoft.com/office/drawing/2014/main" id="{8B7A0733-4E0A-4530-9487-9DD5CD3F0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274746"/>
            <a:ext cx="7884797" cy="445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86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87D4-1218-4EE4-9349-B529B8BC1644}"/>
              </a:ext>
            </a:extLst>
          </p:cNvPr>
          <p:cNvSpPr>
            <a:spLocks noGrp="1"/>
          </p:cNvSpPr>
          <p:nvPr>
            <p:ph type="title"/>
          </p:nvPr>
        </p:nvSpPr>
        <p:spPr/>
        <p:txBody>
          <a:bodyPr/>
          <a:lstStyle/>
          <a:p>
            <a:r>
              <a:rPr lang="pt-PT" dirty="0"/>
              <a:t> </a:t>
            </a:r>
            <a:r>
              <a:rPr lang="pt-PT" dirty="0" err="1"/>
              <a:t>Useless</a:t>
            </a:r>
            <a:r>
              <a:rPr lang="pt-PT" dirty="0"/>
              <a:t> </a:t>
            </a:r>
            <a:r>
              <a:rPr lang="pt-PT" dirty="0" err="1"/>
              <a:t>condition</a:t>
            </a:r>
            <a:r>
              <a:rPr lang="pt-PT" dirty="0"/>
              <a:t> </a:t>
            </a:r>
          </a:p>
        </p:txBody>
      </p:sp>
      <p:sp>
        <p:nvSpPr>
          <p:cNvPr id="3" name="Content Placeholder 2">
            <a:extLst>
              <a:ext uri="{FF2B5EF4-FFF2-40B4-BE49-F238E27FC236}">
                <a16:creationId xmlns:a16="http://schemas.microsoft.com/office/drawing/2014/main" id="{1995240B-3A1E-432C-97F4-D10279DFF41A}"/>
              </a:ext>
            </a:extLst>
          </p:cNvPr>
          <p:cNvSpPr>
            <a:spLocks noGrp="1"/>
          </p:cNvSpPr>
          <p:nvPr>
            <p:ph idx="1"/>
          </p:nvPr>
        </p:nvSpPr>
        <p:spPr/>
        <p:txBody>
          <a:bodyPr/>
          <a:lstStyle/>
          <a:p>
            <a:endParaRPr lang="pt-PT" dirty="0"/>
          </a:p>
        </p:txBody>
      </p:sp>
      <p:sp>
        <p:nvSpPr>
          <p:cNvPr id="4" name="Footer Placeholder 3">
            <a:extLst>
              <a:ext uri="{FF2B5EF4-FFF2-40B4-BE49-F238E27FC236}">
                <a16:creationId xmlns:a16="http://schemas.microsoft.com/office/drawing/2014/main" id="{09525591-4CF7-46A7-9D23-12AFB425C6A5}"/>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64C63F24-0F21-4D08-9A14-79982816453B}"/>
              </a:ext>
            </a:extLst>
          </p:cNvPr>
          <p:cNvSpPr>
            <a:spLocks noGrp="1"/>
          </p:cNvSpPr>
          <p:nvPr>
            <p:ph type="sldNum" sz="quarter" idx="11"/>
          </p:nvPr>
        </p:nvSpPr>
        <p:spPr/>
        <p:txBody>
          <a:bodyPr/>
          <a:lstStyle/>
          <a:p>
            <a:pPr>
              <a:defRPr/>
            </a:pPr>
            <a:fld id="{45EDA88B-495D-42CD-9015-CB4710A11926}" type="slidenum">
              <a:rPr lang="en-US" smtClean="0"/>
              <a:pPr>
                <a:defRPr/>
              </a:pPr>
              <a:t>21</a:t>
            </a:fld>
            <a:endParaRPr lang="en-US"/>
          </a:p>
        </p:txBody>
      </p:sp>
      <p:pic>
        <p:nvPicPr>
          <p:cNvPr id="3074" name="Picture 2" descr="https://sonarsource.cdn.prismic.io/sonarsource/1200b35da0a0a904ecf3dda0bfa30575d8547bcb_spark-650x295.png">
            <a:extLst>
              <a:ext uri="{FF2B5EF4-FFF2-40B4-BE49-F238E27FC236}">
                <a16:creationId xmlns:a16="http://schemas.microsoft.com/office/drawing/2014/main" id="{F149D32D-6417-4BB8-A2AE-2276CF86A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36" y="1263998"/>
            <a:ext cx="8578224" cy="38931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B7CFCD6-072F-4A94-A054-532D5009BFCC}"/>
              </a:ext>
            </a:extLst>
          </p:cNvPr>
          <p:cNvSpPr/>
          <p:nvPr/>
        </p:nvSpPr>
        <p:spPr>
          <a:xfrm>
            <a:off x="4071938" y="5623334"/>
            <a:ext cx="4572000"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buClr>
                <a:srgbClr val="00B0F0"/>
              </a:buClr>
              <a:buSzPct val="70000"/>
              <a:buNone/>
            </a:pPr>
            <a:r>
              <a:rPr lang="pt-PT" sz="1600" u="none" dirty="0">
                <a:solidFill>
                  <a:srgbClr val="007EC5"/>
                </a:solidFill>
                <a:latin typeface="Open Sans Condensed Light" panose="020B0306030504020204" pitchFamily="34" charset="0"/>
              </a:rPr>
              <a:t>https://blog.sonarsource.com/sonaranalyzer-for-java-tricky-bugs-are-running-scared/</a:t>
            </a:r>
          </a:p>
        </p:txBody>
      </p:sp>
    </p:spTree>
    <p:extLst>
      <p:ext uri="{BB962C8B-B14F-4D97-AF65-F5344CB8AC3E}">
        <p14:creationId xmlns:p14="http://schemas.microsoft.com/office/powerpoint/2010/main" val="234647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7E80-6611-4F6E-BD19-9E1E656E2B61}"/>
              </a:ext>
            </a:extLst>
          </p:cNvPr>
          <p:cNvSpPr>
            <a:spLocks noGrp="1"/>
          </p:cNvSpPr>
          <p:nvPr>
            <p:ph type="title"/>
          </p:nvPr>
        </p:nvSpPr>
        <p:spPr/>
        <p:txBody>
          <a:bodyPr/>
          <a:lstStyle/>
          <a:p>
            <a:r>
              <a:rPr lang="pt-PT" dirty="0" err="1"/>
              <a:t>Suspect</a:t>
            </a:r>
            <a:r>
              <a:rPr lang="pt-PT" dirty="0"/>
              <a:t> </a:t>
            </a:r>
            <a:r>
              <a:rPr lang="pt-PT" dirty="0" err="1"/>
              <a:t>unreachable</a:t>
            </a:r>
            <a:r>
              <a:rPr lang="pt-PT" dirty="0"/>
              <a:t> </a:t>
            </a:r>
            <a:r>
              <a:rPr lang="pt-PT" dirty="0" err="1"/>
              <a:t>branch</a:t>
            </a:r>
            <a:endParaRPr lang="pt-PT" dirty="0"/>
          </a:p>
        </p:txBody>
      </p:sp>
      <p:sp>
        <p:nvSpPr>
          <p:cNvPr id="3" name="Content Placeholder 2">
            <a:extLst>
              <a:ext uri="{FF2B5EF4-FFF2-40B4-BE49-F238E27FC236}">
                <a16:creationId xmlns:a16="http://schemas.microsoft.com/office/drawing/2014/main" id="{5FCDF225-AE44-4B42-8488-487B6495A527}"/>
              </a:ext>
            </a:extLst>
          </p:cNvPr>
          <p:cNvSpPr>
            <a:spLocks noGrp="1"/>
          </p:cNvSpPr>
          <p:nvPr>
            <p:ph idx="1"/>
          </p:nvPr>
        </p:nvSpPr>
        <p:spPr/>
        <p:txBody>
          <a:bodyPr/>
          <a:lstStyle/>
          <a:p>
            <a:endParaRPr lang="pt-PT"/>
          </a:p>
        </p:txBody>
      </p:sp>
      <p:sp>
        <p:nvSpPr>
          <p:cNvPr id="4" name="Footer Placeholder 3">
            <a:extLst>
              <a:ext uri="{FF2B5EF4-FFF2-40B4-BE49-F238E27FC236}">
                <a16:creationId xmlns:a16="http://schemas.microsoft.com/office/drawing/2014/main" id="{5BEBB8C2-DB66-4419-B385-DA1A13014EE3}"/>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4F6CCDD2-58EE-4E8B-AF5F-47F606AD98B0}"/>
              </a:ext>
            </a:extLst>
          </p:cNvPr>
          <p:cNvSpPr>
            <a:spLocks noGrp="1"/>
          </p:cNvSpPr>
          <p:nvPr>
            <p:ph type="sldNum" sz="quarter" idx="11"/>
          </p:nvPr>
        </p:nvSpPr>
        <p:spPr/>
        <p:txBody>
          <a:bodyPr/>
          <a:lstStyle/>
          <a:p>
            <a:pPr>
              <a:defRPr/>
            </a:pPr>
            <a:fld id="{45EDA88B-495D-42CD-9015-CB4710A11926}" type="slidenum">
              <a:rPr lang="en-US" smtClean="0"/>
              <a:pPr>
                <a:defRPr/>
              </a:pPr>
              <a:t>22</a:t>
            </a:fld>
            <a:endParaRPr lang="en-US"/>
          </a:p>
        </p:txBody>
      </p:sp>
      <p:pic>
        <p:nvPicPr>
          <p:cNvPr id="4098" name="Picture 2" descr="https://sonarsource.cdn.prismic.io/sonarsource/4b07f4533de44f78c8ebc83ff8fe4f39b7f3ebd9_apache-tika-4-650x451.png">
            <a:extLst>
              <a:ext uri="{FF2B5EF4-FFF2-40B4-BE49-F238E27FC236}">
                <a16:creationId xmlns:a16="http://schemas.microsoft.com/office/drawing/2014/main" id="{44634C37-08FB-4F6E-8344-DBC95949F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39" y="1412776"/>
            <a:ext cx="6921256" cy="480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31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97F6-4240-47EC-A895-5E796DAE8689}"/>
              </a:ext>
            </a:extLst>
          </p:cNvPr>
          <p:cNvSpPr>
            <a:spLocks noGrp="1"/>
          </p:cNvSpPr>
          <p:nvPr>
            <p:ph type="title"/>
          </p:nvPr>
        </p:nvSpPr>
        <p:spPr>
          <a:xfrm>
            <a:off x="285750" y="214313"/>
            <a:ext cx="8358188" cy="578888"/>
          </a:xfrm>
        </p:spPr>
        <p:txBody>
          <a:bodyPr/>
          <a:lstStyle/>
          <a:p>
            <a:r>
              <a:rPr lang="en-US" dirty="0"/>
              <a:t>Code inspection in IntelliJ</a:t>
            </a:r>
            <a:endParaRPr lang="pt-PT" dirty="0"/>
          </a:p>
        </p:txBody>
      </p:sp>
      <p:sp>
        <p:nvSpPr>
          <p:cNvPr id="3" name="Content Placeholder 2">
            <a:extLst>
              <a:ext uri="{FF2B5EF4-FFF2-40B4-BE49-F238E27FC236}">
                <a16:creationId xmlns:a16="http://schemas.microsoft.com/office/drawing/2014/main" id="{46E8694C-D20E-40FA-B582-722418019D36}"/>
              </a:ext>
            </a:extLst>
          </p:cNvPr>
          <p:cNvSpPr>
            <a:spLocks noGrp="1"/>
          </p:cNvSpPr>
          <p:nvPr>
            <p:ph idx="1"/>
          </p:nvPr>
        </p:nvSpPr>
        <p:spPr/>
        <p:txBody>
          <a:bodyPr/>
          <a:lstStyle/>
          <a:p>
            <a:endParaRPr lang="pt-PT" dirty="0"/>
          </a:p>
        </p:txBody>
      </p:sp>
      <p:sp>
        <p:nvSpPr>
          <p:cNvPr id="4" name="Footer Placeholder 3">
            <a:extLst>
              <a:ext uri="{FF2B5EF4-FFF2-40B4-BE49-F238E27FC236}">
                <a16:creationId xmlns:a16="http://schemas.microsoft.com/office/drawing/2014/main" id="{4AFB1F3C-3695-41B8-8683-6F8D1A320CA3}"/>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dirty="0"/>
          </a:p>
        </p:txBody>
      </p:sp>
      <p:sp>
        <p:nvSpPr>
          <p:cNvPr id="5" name="Slide Number Placeholder 4">
            <a:extLst>
              <a:ext uri="{FF2B5EF4-FFF2-40B4-BE49-F238E27FC236}">
                <a16:creationId xmlns:a16="http://schemas.microsoft.com/office/drawing/2014/main" id="{631F22B2-01B9-4FB1-8D85-53E41C7A7C52}"/>
              </a:ext>
            </a:extLst>
          </p:cNvPr>
          <p:cNvSpPr>
            <a:spLocks noGrp="1"/>
          </p:cNvSpPr>
          <p:nvPr>
            <p:ph type="sldNum" sz="quarter" idx="11"/>
          </p:nvPr>
        </p:nvSpPr>
        <p:spPr/>
        <p:txBody>
          <a:bodyPr/>
          <a:lstStyle/>
          <a:p>
            <a:pPr>
              <a:defRPr/>
            </a:pPr>
            <a:fld id="{45EDA88B-495D-42CD-9015-CB4710A11926}" type="slidenum">
              <a:rPr lang="en-US" smtClean="0"/>
              <a:pPr>
                <a:defRPr/>
              </a:pPr>
              <a:t>23</a:t>
            </a:fld>
            <a:endParaRPr lang="en-US"/>
          </a:p>
        </p:txBody>
      </p:sp>
      <p:pic>
        <p:nvPicPr>
          <p:cNvPr id="7" name="Picture 6">
            <a:extLst>
              <a:ext uri="{FF2B5EF4-FFF2-40B4-BE49-F238E27FC236}">
                <a16:creationId xmlns:a16="http://schemas.microsoft.com/office/drawing/2014/main" id="{4CFA95CB-F62B-4558-854B-1FFD420C6A38}"/>
              </a:ext>
            </a:extLst>
          </p:cNvPr>
          <p:cNvPicPr>
            <a:picLocks noChangeAspect="1"/>
          </p:cNvPicPr>
          <p:nvPr/>
        </p:nvPicPr>
        <p:blipFill>
          <a:blip r:embed="rId2"/>
          <a:stretch>
            <a:fillRect/>
          </a:stretch>
        </p:blipFill>
        <p:spPr>
          <a:xfrm>
            <a:off x="1115616" y="937471"/>
            <a:ext cx="7884368" cy="5888518"/>
          </a:xfrm>
          <a:prstGeom prst="rect">
            <a:avLst/>
          </a:prstGeom>
        </p:spPr>
      </p:pic>
    </p:spTree>
    <p:extLst>
      <p:ext uri="{BB962C8B-B14F-4D97-AF65-F5344CB8AC3E}">
        <p14:creationId xmlns:p14="http://schemas.microsoft.com/office/powerpoint/2010/main" val="94285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D4A1-3C8F-4F2E-BF1B-38FCFAC0FEE1}"/>
              </a:ext>
            </a:extLst>
          </p:cNvPr>
          <p:cNvSpPr>
            <a:spLocks noGrp="1"/>
          </p:cNvSpPr>
          <p:nvPr>
            <p:ph type="title"/>
          </p:nvPr>
        </p:nvSpPr>
        <p:spPr/>
        <p:txBody>
          <a:bodyPr/>
          <a:lstStyle/>
          <a:p>
            <a:r>
              <a:rPr lang="en-US" dirty="0"/>
              <a:t>Advanced inspection frameworks</a:t>
            </a:r>
            <a:endParaRPr lang="pt-PT" dirty="0"/>
          </a:p>
        </p:txBody>
      </p:sp>
      <p:pic>
        <p:nvPicPr>
          <p:cNvPr id="8" name="Content Placeholder 7">
            <a:extLst>
              <a:ext uri="{FF2B5EF4-FFF2-40B4-BE49-F238E27FC236}">
                <a16:creationId xmlns:a16="http://schemas.microsoft.com/office/drawing/2014/main" id="{7833BEAD-1B4B-4647-A32C-EEBB6377983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3744" y="925041"/>
            <a:ext cx="3561606" cy="935795"/>
          </a:xfrm>
        </p:spPr>
      </p:pic>
      <p:sp>
        <p:nvSpPr>
          <p:cNvPr id="4" name="Footer Placeholder 3">
            <a:extLst>
              <a:ext uri="{FF2B5EF4-FFF2-40B4-BE49-F238E27FC236}">
                <a16:creationId xmlns:a16="http://schemas.microsoft.com/office/drawing/2014/main" id="{3A592D56-64A2-42A2-B3AD-E4AD783D60CE}"/>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07F17359-751B-40DF-BE58-7B4F93B5C63E}"/>
              </a:ext>
            </a:extLst>
          </p:cNvPr>
          <p:cNvSpPr>
            <a:spLocks noGrp="1"/>
          </p:cNvSpPr>
          <p:nvPr>
            <p:ph type="sldNum" sz="quarter" idx="11"/>
          </p:nvPr>
        </p:nvSpPr>
        <p:spPr/>
        <p:txBody>
          <a:bodyPr/>
          <a:lstStyle/>
          <a:p>
            <a:pPr>
              <a:defRPr/>
            </a:pPr>
            <a:fld id="{45EDA88B-495D-42CD-9015-CB4710A11926}" type="slidenum">
              <a:rPr lang="en-US" smtClean="0"/>
              <a:pPr>
                <a:defRPr/>
              </a:pPr>
              <a:t>24</a:t>
            </a:fld>
            <a:endParaRPr lang="en-US"/>
          </a:p>
        </p:txBody>
      </p:sp>
      <p:pic>
        <p:nvPicPr>
          <p:cNvPr id="6" name="Picture 5">
            <a:hlinkClick r:id="rId4"/>
            <a:extLst>
              <a:ext uri="{FF2B5EF4-FFF2-40B4-BE49-F238E27FC236}">
                <a16:creationId xmlns:a16="http://schemas.microsoft.com/office/drawing/2014/main" id="{5ACA5E3C-2F3C-4BF4-BEA7-1FB455A4BA16}"/>
              </a:ext>
            </a:extLst>
          </p:cNvPr>
          <p:cNvPicPr>
            <a:picLocks noChangeAspect="1"/>
          </p:cNvPicPr>
          <p:nvPr/>
        </p:nvPicPr>
        <p:blipFill>
          <a:blip r:embed="rId5"/>
          <a:stretch>
            <a:fillRect/>
          </a:stretch>
        </p:blipFill>
        <p:spPr>
          <a:xfrm>
            <a:off x="4871988" y="1860836"/>
            <a:ext cx="3561606" cy="1164802"/>
          </a:xfrm>
          <a:prstGeom prst="rect">
            <a:avLst/>
          </a:prstGeom>
        </p:spPr>
      </p:pic>
      <p:pic>
        <p:nvPicPr>
          <p:cNvPr id="3" name="Picture 2">
            <a:extLst>
              <a:ext uri="{FF2B5EF4-FFF2-40B4-BE49-F238E27FC236}">
                <a16:creationId xmlns:a16="http://schemas.microsoft.com/office/drawing/2014/main" id="{941603AF-28D0-46CB-AE95-EB38E0BC6DC9}"/>
              </a:ext>
            </a:extLst>
          </p:cNvPr>
          <p:cNvPicPr>
            <a:picLocks noChangeAspect="1"/>
          </p:cNvPicPr>
          <p:nvPr/>
        </p:nvPicPr>
        <p:blipFill>
          <a:blip r:embed="rId6"/>
          <a:stretch>
            <a:fillRect/>
          </a:stretch>
        </p:blipFill>
        <p:spPr>
          <a:xfrm>
            <a:off x="710407" y="3581903"/>
            <a:ext cx="4161582" cy="2621998"/>
          </a:xfrm>
          <a:prstGeom prst="rect">
            <a:avLst/>
          </a:prstGeom>
        </p:spPr>
      </p:pic>
    </p:spTree>
    <p:extLst>
      <p:ext uri="{BB962C8B-B14F-4D97-AF65-F5344CB8AC3E}">
        <p14:creationId xmlns:p14="http://schemas.microsoft.com/office/powerpoint/2010/main" val="3577731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E7EA69-9C41-49FC-AE2D-B79A7250513E}"/>
              </a:ext>
            </a:extLst>
          </p:cNvPr>
          <p:cNvSpPr>
            <a:spLocks noGrp="1"/>
          </p:cNvSpPr>
          <p:nvPr>
            <p:ph type="title"/>
          </p:nvPr>
        </p:nvSpPr>
        <p:spPr/>
        <p:txBody>
          <a:bodyPr/>
          <a:lstStyle/>
          <a:p>
            <a:r>
              <a:rPr lang="en-US" dirty="0"/>
              <a:t>Sonar </a:t>
            </a:r>
            <a:r>
              <a:rPr lang="en-US" dirty="0" err="1"/>
              <a:t>Qube</a:t>
            </a:r>
            <a:r>
              <a:rPr lang="en-US" dirty="0"/>
              <a:t> concepts</a:t>
            </a:r>
            <a:endParaRPr lang="pt-PT" dirty="0"/>
          </a:p>
        </p:txBody>
      </p:sp>
      <p:sp>
        <p:nvSpPr>
          <p:cNvPr id="3" name="Content Placeholder 2">
            <a:extLst>
              <a:ext uri="{FF2B5EF4-FFF2-40B4-BE49-F238E27FC236}">
                <a16:creationId xmlns:a16="http://schemas.microsoft.com/office/drawing/2014/main" id="{DC0493B8-01A7-4CE8-91CD-02A8F83B9445}"/>
              </a:ext>
            </a:extLst>
          </p:cNvPr>
          <p:cNvSpPr>
            <a:spLocks noGrp="1"/>
          </p:cNvSpPr>
          <p:nvPr>
            <p:ph sz="half" idx="1"/>
          </p:nvPr>
        </p:nvSpPr>
        <p:spPr/>
        <p:txBody>
          <a:bodyPr>
            <a:normAutofit fontScale="85000" lnSpcReduction="10000"/>
          </a:bodyPr>
          <a:lstStyle/>
          <a:p>
            <a:r>
              <a:rPr lang="en-US" dirty="0"/>
              <a:t>Code Smell</a:t>
            </a:r>
          </a:p>
          <a:p>
            <a:pPr lvl="1"/>
            <a:r>
              <a:rPr lang="en-US" dirty="0"/>
              <a:t>A maintainability-related issue in the code. Leaving it as-is means that at best maintainers will have a harder time than they should making changes to the code. At worst, they'll be so confused by the state of the code that they'll introduce additional errors as they make changes.</a:t>
            </a:r>
          </a:p>
          <a:p>
            <a:r>
              <a:rPr lang="en-US" dirty="0"/>
              <a:t>Bug</a:t>
            </a:r>
          </a:p>
          <a:p>
            <a:pPr lvl="1"/>
            <a:r>
              <a:rPr lang="en-US" dirty="0"/>
              <a:t>An issue that represents something wrong in the code. If this has not broken yet, it will, and probably at the worst possible moment. This needs to be fixed.</a:t>
            </a:r>
          </a:p>
          <a:p>
            <a:r>
              <a:rPr lang="en-US" dirty="0"/>
              <a:t>Vulnerability</a:t>
            </a:r>
          </a:p>
          <a:p>
            <a:pPr lvl="1"/>
            <a:r>
              <a:rPr lang="en-US" dirty="0"/>
              <a:t>A security-related issue which represents a potential backdoor for attackers.</a:t>
            </a:r>
          </a:p>
        </p:txBody>
      </p:sp>
      <p:sp>
        <p:nvSpPr>
          <p:cNvPr id="15" name="Content Placeholder 14">
            <a:extLst>
              <a:ext uri="{FF2B5EF4-FFF2-40B4-BE49-F238E27FC236}">
                <a16:creationId xmlns:a16="http://schemas.microsoft.com/office/drawing/2014/main" id="{B23CEA39-C4DC-4F7E-B42F-F3D922F9537C}"/>
              </a:ext>
            </a:extLst>
          </p:cNvPr>
          <p:cNvSpPr>
            <a:spLocks noGrp="1"/>
          </p:cNvSpPr>
          <p:nvPr>
            <p:ph sz="half" idx="2"/>
          </p:nvPr>
        </p:nvSpPr>
        <p:spPr/>
        <p:txBody>
          <a:bodyPr>
            <a:normAutofit fontScale="85000" lnSpcReduction="10000"/>
          </a:bodyPr>
          <a:lstStyle/>
          <a:p>
            <a:endParaRPr lang="pt-PT"/>
          </a:p>
        </p:txBody>
      </p:sp>
      <p:sp>
        <p:nvSpPr>
          <p:cNvPr id="4" name="Footer Placeholder 3">
            <a:extLst>
              <a:ext uri="{FF2B5EF4-FFF2-40B4-BE49-F238E27FC236}">
                <a16:creationId xmlns:a16="http://schemas.microsoft.com/office/drawing/2014/main" id="{1A83E175-6480-40F5-9E99-AE01083B8662}"/>
              </a:ext>
            </a:extLst>
          </p:cNvPr>
          <p:cNvSpPr>
            <a:spLocks noGrp="1"/>
          </p:cNvSpPr>
          <p:nvPr>
            <p:ph type="ftr" sz="quarter" idx="11"/>
          </p:nvPr>
        </p:nvSpPr>
        <p:spPr/>
        <p:txBody>
          <a:bodyPr/>
          <a:lstStyle/>
          <a:p>
            <a:r>
              <a:rPr lang="pt-PT"/>
              <a:t>I Oliveira</a:t>
            </a:r>
            <a:endParaRPr lang="en-US"/>
          </a:p>
        </p:txBody>
      </p:sp>
      <p:sp>
        <p:nvSpPr>
          <p:cNvPr id="5" name="Slide Number Placeholder 4">
            <a:extLst>
              <a:ext uri="{FF2B5EF4-FFF2-40B4-BE49-F238E27FC236}">
                <a16:creationId xmlns:a16="http://schemas.microsoft.com/office/drawing/2014/main" id="{8C6B031B-FF55-4D19-AD3B-0E1E66B22E22}"/>
              </a:ext>
            </a:extLst>
          </p:cNvPr>
          <p:cNvSpPr>
            <a:spLocks noGrp="1"/>
          </p:cNvSpPr>
          <p:nvPr>
            <p:ph type="sldNum" sz="quarter" idx="12"/>
          </p:nvPr>
        </p:nvSpPr>
        <p:spPr/>
        <p:txBody>
          <a:bodyPr/>
          <a:lstStyle/>
          <a:p>
            <a:fld id="{45EDA88B-495D-42CD-9015-CB4710A11926}" type="slidenum">
              <a:rPr lang="en-US" smtClean="0"/>
              <a:pPr/>
              <a:t>25</a:t>
            </a:fld>
            <a:endParaRPr lang="en-US"/>
          </a:p>
        </p:txBody>
      </p:sp>
      <p:pic>
        <p:nvPicPr>
          <p:cNvPr id="7" name="Picture 6">
            <a:extLst>
              <a:ext uri="{FF2B5EF4-FFF2-40B4-BE49-F238E27FC236}">
                <a16:creationId xmlns:a16="http://schemas.microsoft.com/office/drawing/2014/main" id="{F5335DDB-39C2-4B20-9D63-8C32890CF3FB}"/>
              </a:ext>
            </a:extLst>
          </p:cNvPr>
          <p:cNvPicPr>
            <a:picLocks noChangeAspect="1"/>
          </p:cNvPicPr>
          <p:nvPr/>
        </p:nvPicPr>
        <p:blipFill>
          <a:blip r:embed="rId2"/>
          <a:stretch>
            <a:fillRect/>
          </a:stretch>
        </p:blipFill>
        <p:spPr>
          <a:xfrm>
            <a:off x="4629151" y="1356435"/>
            <a:ext cx="4219710" cy="1380031"/>
          </a:xfrm>
          <a:prstGeom prst="rect">
            <a:avLst/>
          </a:prstGeom>
        </p:spPr>
      </p:pic>
      <p:sp>
        <p:nvSpPr>
          <p:cNvPr id="10" name="Rectangle 9">
            <a:hlinkClick r:id="rId3"/>
            <a:extLst>
              <a:ext uri="{FF2B5EF4-FFF2-40B4-BE49-F238E27FC236}">
                <a16:creationId xmlns:a16="http://schemas.microsoft.com/office/drawing/2014/main" id="{0F3581DB-6751-4FB5-B2D4-DBB040BB55D2}"/>
              </a:ext>
            </a:extLst>
          </p:cNvPr>
          <p:cNvSpPr/>
          <p:nvPr/>
        </p:nvSpPr>
        <p:spPr>
          <a:xfrm>
            <a:off x="4514850" y="2317523"/>
            <a:ext cx="4219710" cy="138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buClr>
                <a:srgbClr val="00B0F0"/>
              </a:buClr>
              <a:buSzPct val="70000"/>
            </a:pPr>
            <a:r>
              <a:rPr lang="pt-PT" sz="1600" dirty="0">
                <a:solidFill>
                  <a:srgbClr val="007EC5"/>
                </a:solidFill>
                <a:latin typeface="Open Sans Condensed Light" panose="020B0306030504020204" pitchFamily="34" charset="0"/>
              </a:rPr>
              <a:t>https://docs.sonarsource.com/sonarqube-cloud/discovering-sonarcloud/what-sonarcloud-can-do</a:t>
            </a:r>
            <a:endParaRPr lang="pt-PT" sz="1600" u="none" dirty="0">
              <a:solidFill>
                <a:srgbClr val="007EC5"/>
              </a:solidFill>
              <a:latin typeface="Open Sans Condensed Light" panose="020B0306030504020204" pitchFamily="34" charset="0"/>
            </a:endParaRPr>
          </a:p>
        </p:txBody>
      </p:sp>
    </p:spTree>
    <p:extLst>
      <p:ext uri="{BB962C8B-B14F-4D97-AF65-F5344CB8AC3E}">
        <p14:creationId xmlns:p14="http://schemas.microsoft.com/office/powerpoint/2010/main" val="1243305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8562-7AC6-43AD-B90F-BE6793453388}"/>
              </a:ext>
            </a:extLst>
          </p:cNvPr>
          <p:cNvSpPr>
            <a:spLocks noGrp="1"/>
          </p:cNvSpPr>
          <p:nvPr>
            <p:ph type="title"/>
          </p:nvPr>
        </p:nvSpPr>
        <p:spPr/>
        <p:txBody>
          <a:bodyPr/>
          <a:lstStyle/>
          <a:p>
            <a:endParaRPr lang="pt-PT"/>
          </a:p>
        </p:txBody>
      </p:sp>
      <p:sp>
        <p:nvSpPr>
          <p:cNvPr id="3" name="Content Placeholder 2">
            <a:extLst>
              <a:ext uri="{FF2B5EF4-FFF2-40B4-BE49-F238E27FC236}">
                <a16:creationId xmlns:a16="http://schemas.microsoft.com/office/drawing/2014/main" id="{C4BD90BF-D84C-43E6-B195-3A12B3D13B25}"/>
              </a:ext>
            </a:extLst>
          </p:cNvPr>
          <p:cNvSpPr>
            <a:spLocks noGrp="1"/>
          </p:cNvSpPr>
          <p:nvPr>
            <p:ph idx="1"/>
          </p:nvPr>
        </p:nvSpPr>
        <p:spPr/>
        <p:txBody>
          <a:bodyPr/>
          <a:lstStyle/>
          <a:p>
            <a:endParaRPr lang="pt-PT"/>
          </a:p>
        </p:txBody>
      </p:sp>
      <p:sp>
        <p:nvSpPr>
          <p:cNvPr id="4" name="Footer Placeholder 3">
            <a:extLst>
              <a:ext uri="{FF2B5EF4-FFF2-40B4-BE49-F238E27FC236}">
                <a16:creationId xmlns:a16="http://schemas.microsoft.com/office/drawing/2014/main" id="{72C59061-7765-4A7A-9F11-60662F7AA168}"/>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AB8A4D69-B1D5-4C85-868B-4A9ABE5E1D03}"/>
              </a:ext>
            </a:extLst>
          </p:cNvPr>
          <p:cNvSpPr>
            <a:spLocks noGrp="1"/>
          </p:cNvSpPr>
          <p:nvPr>
            <p:ph type="sldNum" sz="quarter" idx="11"/>
          </p:nvPr>
        </p:nvSpPr>
        <p:spPr/>
        <p:txBody>
          <a:bodyPr/>
          <a:lstStyle/>
          <a:p>
            <a:pPr>
              <a:defRPr/>
            </a:pPr>
            <a:fld id="{45EDA88B-495D-42CD-9015-CB4710A11926}" type="slidenum">
              <a:rPr lang="en-US" smtClean="0"/>
              <a:pPr>
                <a:defRPr/>
              </a:pPr>
              <a:t>26</a:t>
            </a:fld>
            <a:endParaRPr lang="en-US"/>
          </a:p>
        </p:txBody>
      </p:sp>
      <p:pic>
        <p:nvPicPr>
          <p:cNvPr id="8" name="Picture 7">
            <a:hlinkClick r:id="rId2"/>
            <a:extLst>
              <a:ext uri="{FF2B5EF4-FFF2-40B4-BE49-F238E27FC236}">
                <a16:creationId xmlns:a16="http://schemas.microsoft.com/office/drawing/2014/main" id="{DC8B7332-7C39-4B8B-9EC8-47CC2706FC80}"/>
              </a:ext>
            </a:extLst>
          </p:cNvPr>
          <p:cNvPicPr>
            <a:picLocks noChangeAspect="1"/>
          </p:cNvPicPr>
          <p:nvPr/>
        </p:nvPicPr>
        <p:blipFill>
          <a:blip r:embed="rId3"/>
          <a:stretch>
            <a:fillRect/>
          </a:stretch>
        </p:blipFill>
        <p:spPr>
          <a:xfrm>
            <a:off x="0" y="34632"/>
            <a:ext cx="7982813" cy="6858000"/>
          </a:xfrm>
          <a:prstGeom prst="rect">
            <a:avLst/>
          </a:prstGeom>
        </p:spPr>
      </p:pic>
      <p:sp>
        <p:nvSpPr>
          <p:cNvPr id="7" name="Rectangle 6">
            <a:hlinkClick r:id="rId4"/>
            <a:extLst>
              <a:ext uri="{FF2B5EF4-FFF2-40B4-BE49-F238E27FC236}">
                <a16:creationId xmlns:a16="http://schemas.microsoft.com/office/drawing/2014/main" id="{23A1A229-0EDF-47CD-AE53-DA495C7BC8BB}"/>
              </a:ext>
            </a:extLst>
          </p:cNvPr>
          <p:cNvSpPr/>
          <p:nvPr/>
        </p:nvSpPr>
        <p:spPr>
          <a:xfrm>
            <a:off x="4600149" y="3513775"/>
            <a:ext cx="4489260" cy="64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buClr>
                <a:srgbClr val="00B0F0"/>
              </a:buClr>
              <a:buSzPct val="70000"/>
              <a:buNone/>
            </a:pPr>
            <a:r>
              <a:rPr lang="pt-PT" sz="1600" b="1" u="none" dirty="0">
                <a:solidFill>
                  <a:srgbClr val="007EC5"/>
                </a:solidFill>
                <a:latin typeface="Open Sans Condensed Light" panose="020B0306030504020204" pitchFamily="34" charset="0"/>
              </a:rPr>
              <a:t>https://docs.sonarqube.org/latest/user-guide/metric-definitions/</a:t>
            </a:r>
          </a:p>
        </p:txBody>
      </p:sp>
    </p:spTree>
    <p:extLst>
      <p:ext uri="{BB962C8B-B14F-4D97-AF65-F5344CB8AC3E}">
        <p14:creationId xmlns:p14="http://schemas.microsoft.com/office/powerpoint/2010/main" val="791985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42FE-3C71-4A6D-8C50-7B19C7493D46}"/>
              </a:ext>
            </a:extLst>
          </p:cNvPr>
          <p:cNvSpPr>
            <a:spLocks noGrp="1"/>
          </p:cNvSpPr>
          <p:nvPr>
            <p:ph type="title"/>
          </p:nvPr>
        </p:nvSpPr>
        <p:spPr/>
        <p:txBody>
          <a:bodyPr/>
          <a:lstStyle/>
          <a:p>
            <a:r>
              <a:rPr lang="en-US" dirty="0"/>
              <a:t>Complexity metric</a:t>
            </a:r>
          </a:p>
        </p:txBody>
      </p:sp>
      <p:pic>
        <p:nvPicPr>
          <p:cNvPr id="6" name="Picture Placeholder 5">
            <a:extLst>
              <a:ext uri="{FF2B5EF4-FFF2-40B4-BE49-F238E27FC236}">
                <a16:creationId xmlns:a16="http://schemas.microsoft.com/office/drawing/2014/main" id="{984A1FB0-9606-4ED1-8522-D854AE5D577B}"/>
              </a:ext>
            </a:extLst>
          </p:cNvPr>
          <p:cNvPicPr>
            <a:picLocks noGrp="1" noChangeAspect="1"/>
          </p:cNvPicPr>
          <p:nvPr>
            <p:ph type="pic" idx="1"/>
          </p:nvPr>
        </p:nvPicPr>
        <p:blipFill rotWithShape="1">
          <a:blip r:embed="rId2"/>
          <a:srcRect t="2495" b="2495"/>
          <a:stretch/>
        </p:blipFill>
        <p:spPr/>
      </p:pic>
      <p:sp>
        <p:nvSpPr>
          <p:cNvPr id="9" name="Text Placeholder 8">
            <a:extLst>
              <a:ext uri="{FF2B5EF4-FFF2-40B4-BE49-F238E27FC236}">
                <a16:creationId xmlns:a16="http://schemas.microsoft.com/office/drawing/2014/main" id="{7305C1D9-DE52-4BD7-87CF-8C01E3A5095E}"/>
              </a:ext>
            </a:extLst>
          </p:cNvPr>
          <p:cNvSpPr>
            <a:spLocks noGrp="1"/>
          </p:cNvSpPr>
          <p:nvPr>
            <p:ph type="body" sz="half" idx="2"/>
          </p:nvPr>
        </p:nvSpPr>
        <p:spPr/>
        <p:txBody>
          <a:bodyPr/>
          <a:lstStyle/>
          <a:p>
            <a:pPr algn="l"/>
            <a:r>
              <a:rPr lang="en-US" dirty="0"/>
              <a:t>cyclomatic complexity</a:t>
            </a:r>
          </a:p>
          <a:p>
            <a:pPr lvl="1"/>
            <a:r>
              <a:rPr lang="en-US" dirty="0"/>
              <a:t>defines the number of independent paths in the basis set of a program and </a:t>
            </a:r>
            <a:r>
              <a:rPr lang="en-US" dirty="0">
                <a:highlight>
                  <a:srgbClr val="008080"/>
                </a:highlight>
              </a:rPr>
              <a:t>provides you with an upper bound for the number of tests </a:t>
            </a:r>
            <a:r>
              <a:rPr lang="en-US" dirty="0"/>
              <a:t>that must be conducted to ensure that all statements have been executed at least once</a:t>
            </a:r>
          </a:p>
          <a:p>
            <a:pPr lvl="1"/>
            <a:endParaRPr lang="en-US" dirty="0"/>
          </a:p>
          <a:p>
            <a:pPr lvl="1"/>
            <a:r>
              <a:rPr lang="en-US" dirty="0"/>
              <a:t>See also:</a:t>
            </a:r>
          </a:p>
          <a:p>
            <a:pPr lvl="1"/>
            <a:r>
              <a:rPr lang="en-US" dirty="0"/>
              <a:t>- Sonar </a:t>
            </a:r>
            <a:r>
              <a:rPr lang="en-US" dirty="0">
                <a:hlinkClick r:id="rId3"/>
              </a:rPr>
              <a:t>whitepaper</a:t>
            </a:r>
            <a:r>
              <a:rPr lang="en-US" dirty="0"/>
              <a:t> </a:t>
            </a:r>
          </a:p>
        </p:txBody>
      </p:sp>
      <p:sp>
        <p:nvSpPr>
          <p:cNvPr id="4" name="Footer Placeholder 3">
            <a:extLst>
              <a:ext uri="{FF2B5EF4-FFF2-40B4-BE49-F238E27FC236}">
                <a16:creationId xmlns:a16="http://schemas.microsoft.com/office/drawing/2014/main" id="{735CAB79-AB3F-481C-A648-30939058DCB0}"/>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5AE5694B-E7EB-4891-A533-E2AFC97FAF3F}"/>
              </a:ext>
            </a:extLst>
          </p:cNvPr>
          <p:cNvSpPr>
            <a:spLocks noGrp="1"/>
          </p:cNvSpPr>
          <p:nvPr>
            <p:ph type="sldNum" sz="quarter" idx="12"/>
          </p:nvPr>
        </p:nvSpPr>
        <p:spPr/>
        <p:txBody>
          <a:bodyPr/>
          <a:lstStyle/>
          <a:p>
            <a:fld id="{31C462ED-F2DE-43C8-947F-093D44ED50DD}" type="slidenum">
              <a:rPr lang="pt-PT" smtClean="0"/>
              <a:t>27</a:t>
            </a:fld>
            <a:endParaRPr lang="pt-PT"/>
          </a:p>
        </p:txBody>
      </p:sp>
    </p:spTree>
    <p:extLst>
      <p:ext uri="{BB962C8B-B14F-4D97-AF65-F5344CB8AC3E}">
        <p14:creationId xmlns:p14="http://schemas.microsoft.com/office/powerpoint/2010/main" val="343153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C3916D-A4AB-47F4-8F60-6D04CF682CA2}"/>
              </a:ext>
            </a:extLst>
          </p:cNvPr>
          <p:cNvSpPr>
            <a:spLocks noGrp="1"/>
          </p:cNvSpPr>
          <p:nvPr>
            <p:ph type="title"/>
          </p:nvPr>
        </p:nvSpPr>
        <p:spPr/>
        <p:txBody>
          <a:bodyPr/>
          <a:lstStyle/>
          <a:p>
            <a:endParaRPr lang="en-US"/>
          </a:p>
        </p:txBody>
      </p:sp>
      <p:sp>
        <p:nvSpPr>
          <p:cNvPr id="5" name="Footer Placeholder 4">
            <a:extLst>
              <a:ext uri="{FF2B5EF4-FFF2-40B4-BE49-F238E27FC236}">
                <a16:creationId xmlns:a16="http://schemas.microsoft.com/office/drawing/2014/main" id="{E304EC2A-2982-4348-B20D-D3480CD6DE1D}"/>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D162276A-F69F-402F-B238-65DA3E630A65}"/>
              </a:ext>
            </a:extLst>
          </p:cNvPr>
          <p:cNvSpPr>
            <a:spLocks noGrp="1"/>
          </p:cNvSpPr>
          <p:nvPr>
            <p:ph type="sldNum" sz="quarter" idx="12"/>
          </p:nvPr>
        </p:nvSpPr>
        <p:spPr/>
        <p:txBody>
          <a:bodyPr/>
          <a:lstStyle/>
          <a:p>
            <a:fld id="{31C462ED-F2DE-43C8-947F-093D44ED50DD}" type="slidenum">
              <a:rPr lang="pt-PT" smtClean="0"/>
              <a:t>28</a:t>
            </a:fld>
            <a:endParaRPr lang="pt-PT"/>
          </a:p>
        </p:txBody>
      </p:sp>
      <p:pic>
        <p:nvPicPr>
          <p:cNvPr id="9" name="Picture 8">
            <a:extLst>
              <a:ext uri="{FF2B5EF4-FFF2-40B4-BE49-F238E27FC236}">
                <a16:creationId xmlns:a16="http://schemas.microsoft.com/office/drawing/2014/main" id="{2BC18D27-6EFA-4B2B-9DFF-63EE97DB86CE}"/>
              </a:ext>
            </a:extLst>
          </p:cNvPr>
          <p:cNvPicPr>
            <a:picLocks noChangeAspect="1"/>
          </p:cNvPicPr>
          <p:nvPr/>
        </p:nvPicPr>
        <p:blipFill>
          <a:blip r:embed="rId2"/>
          <a:stretch>
            <a:fillRect/>
          </a:stretch>
        </p:blipFill>
        <p:spPr>
          <a:xfrm>
            <a:off x="0" y="1038759"/>
            <a:ext cx="7706052" cy="3702624"/>
          </a:xfrm>
          <a:prstGeom prst="rect">
            <a:avLst/>
          </a:prstGeom>
        </p:spPr>
      </p:pic>
      <p:pic>
        <p:nvPicPr>
          <p:cNvPr id="11" name="Picture 10">
            <a:extLst>
              <a:ext uri="{FF2B5EF4-FFF2-40B4-BE49-F238E27FC236}">
                <a16:creationId xmlns:a16="http://schemas.microsoft.com/office/drawing/2014/main" id="{C5853A47-5B71-44BB-972B-C7DC17541BAD}"/>
              </a:ext>
            </a:extLst>
          </p:cNvPr>
          <p:cNvPicPr>
            <a:picLocks noChangeAspect="1"/>
          </p:cNvPicPr>
          <p:nvPr/>
        </p:nvPicPr>
        <p:blipFill>
          <a:blip r:embed="rId3"/>
          <a:stretch>
            <a:fillRect/>
          </a:stretch>
        </p:blipFill>
        <p:spPr>
          <a:xfrm>
            <a:off x="6328228" y="4083690"/>
            <a:ext cx="2591254" cy="1315386"/>
          </a:xfrm>
          <a:prstGeom prst="rect">
            <a:avLst/>
          </a:prstGeom>
        </p:spPr>
      </p:pic>
      <p:pic>
        <p:nvPicPr>
          <p:cNvPr id="13" name="Picture 12">
            <a:extLst>
              <a:ext uri="{FF2B5EF4-FFF2-40B4-BE49-F238E27FC236}">
                <a16:creationId xmlns:a16="http://schemas.microsoft.com/office/drawing/2014/main" id="{21729A64-F4E6-4E26-8AC6-B31A13D9AA1C}"/>
              </a:ext>
            </a:extLst>
          </p:cNvPr>
          <p:cNvPicPr>
            <a:picLocks noChangeAspect="1"/>
          </p:cNvPicPr>
          <p:nvPr/>
        </p:nvPicPr>
        <p:blipFill>
          <a:blip r:embed="rId4"/>
          <a:stretch>
            <a:fillRect/>
          </a:stretch>
        </p:blipFill>
        <p:spPr>
          <a:xfrm>
            <a:off x="4746100" y="5473643"/>
            <a:ext cx="4173382" cy="808141"/>
          </a:xfrm>
          <a:prstGeom prst="rect">
            <a:avLst/>
          </a:prstGeom>
        </p:spPr>
      </p:pic>
      <p:pic>
        <p:nvPicPr>
          <p:cNvPr id="15" name="Picture 14">
            <a:extLst>
              <a:ext uri="{FF2B5EF4-FFF2-40B4-BE49-F238E27FC236}">
                <a16:creationId xmlns:a16="http://schemas.microsoft.com/office/drawing/2014/main" id="{A5271DE0-157F-4B04-A4CE-A0CFF860C0EF}"/>
              </a:ext>
            </a:extLst>
          </p:cNvPr>
          <p:cNvPicPr>
            <a:picLocks noChangeAspect="1"/>
          </p:cNvPicPr>
          <p:nvPr/>
        </p:nvPicPr>
        <p:blipFill>
          <a:blip r:embed="rId5"/>
          <a:stretch>
            <a:fillRect/>
          </a:stretch>
        </p:blipFill>
        <p:spPr>
          <a:xfrm>
            <a:off x="4746100" y="6352880"/>
            <a:ext cx="2307843" cy="287900"/>
          </a:xfrm>
          <a:prstGeom prst="rect">
            <a:avLst/>
          </a:prstGeom>
        </p:spPr>
      </p:pic>
    </p:spTree>
    <p:extLst>
      <p:ext uri="{BB962C8B-B14F-4D97-AF65-F5344CB8AC3E}">
        <p14:creationId xmlns:p14="http://schemas.microsoft.com/office/powerpoint/2010/main" val="3700209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31DF-1B08-4E63-B5C8-10DC2D54FC0F}"/>
              </a:ext>
            </a:extLst>
          </p:cNvPr>
          <p:cNvSpPr>
            <a:spLocks noGrp="1"/>
          </p:cNvSpPr>
          <p:nvPr>
            <p:ph type="title"/>
          </p:nvPr>
        </p:nvSpPr>
        <p:spPr/>
        <p:txBody>
          <a:bodyPr/>
          <a:lstStyle/>
          <a:p>
            <a:r>
              <a:rPr lang="en-US" dirty="0"/>
              <a:t>Sonar metrics for a QA dashboard</a:t>
            </a:r>
          </a:p>
        </p:txBody>
      </p:sp>
      <p:sp>
        <p:nvSpPr>
          <p:cNvPr id="4" name="Footer Placeholder 3">
            <a:extLst>
              <a:ext uri="{FF2B5EF4-FFF2-40B4-BE49-F238E27FC236}">
                <a16:creationId xmlns:a16="http://schemas.microsoft.com/office/drawing/2014/main" id="{AF5926AA-5A18-4C72-A448-28FF5471FCA9}"/>
              </a:ext>
            </a:extLst>
          </p:cNvPr>
          <p:cNvSpPr>
            <a:spLocks noGrp="1"/>
          </p:cNvSpPr>
          <p:nvPr>
            <p:ph type="ftr" sz="quarter" idx="11"/>
          </p:nvPr>
        </p:nvSpPr>
        <p:spPr/>
        <p:txBody>
          <a:bodyPr/>
          <a:lstStyle/>
          <a:p>
            <a:r>
              <a:rPr lang="pt-PT"/>
              <a:t>I Oliveira</a:t>
            </a:r>
            <a:endParaRPr lang="pt-PT" dirty="0"/>
          </a:p>
        </p:txBody>
      </p:sp>
      <p:sp>
        <p:nvSpPr>
          <p:cNvPr id="5" name="Slide Number Placeholder 4">
            <a:extLst>
              <a:ext uri="{FF2B5EF4-FFF2-40B4-BE49-F238E27FC236}">
                <a16:creationId xmlns:a16="http://schemas.microsoft.com/office/drawing/2014/main" id="{7149445C-CE27-48A6-88B8-F23B87C7997A}"/>
              </a:ext>
            </a:extLst>
          </p:cNvPr>
          <p:cNvSpPr>
            <a:spLocks noGrp="1"/>
          </p:cNvSpPr>
          <p:nvPr>
            <p:ph type="sldNum" sz="quarter" idx="12"/>
          </p:nvPr>
        </p:nvSpPr>
        <p:spPr/>
        <p:txBody>
          <a:bodyPr/>
          <a:lstStyle/>
          <a:p>
            <a:fld id="{31C462ED-F2DE-43C8-947F-093D44ED50DD}" type="slidenum">
              <a:rPr lang="pt-PT" smtClean="0"/>
              <a:t>29</a:t>
            </a:fld>
            <a:endParaRPr lang="pt-PT"/>
          </a:p>
        </p:txBody>
      </p:sp>
      <p:pic>
        <p:nvPicPr>
          <p:cNvPr id="6" name="Content Placeholder 5">
            <a:hlinkClick r:id="rId2"/>
            <a:extLst>
              <a:ext uri="{FF2B5EF4-FFF2-40B4-BE49-F238E27FC236}">
                <a16:creationId xmlns:a16="http://schemas.microsoft.com/office/drawing/2014/main" id="{AD663368-8C5E-480C-B185-6844F337001F}"/>
              </a:ext>
            </a:extLst>
          </p:cNvPr>
          <p:cNvPicPr>
            <a:picLocks noGrp="1" noChangeAspect="1"/>
          </p:cNvPicPr>
          <p:nvPr>
            <p:ph idx="1"/>
          </p:nvPr>
        </p:nvPicPr>
        <p:blipFill>
          <a:blip r:embed="rId3"/>
          <a:stretch>
            <a:fillRect/>
          </a:stretch>
        </p:blipFill>
        <p:spPr>
          <a:xfrm>
            <a:off x="1893537" y="1560311"/>
            <a:ext cx="5593114" cy="4227203"/>
          </a:xfrm>
          <a:prstGeom prst="rect">
            <a:avLst/>
          </a:prstGeom>
        </p:spPr>
      </p:pic>
      <p:sp>
        <p:nvSpPr>
          <p:cNvPr id="7" name="Speech Bubble: Oval 6">
            <a:extLst>
              <a:ext uri="{FF2B5EF4-FFF2-40B4-BE49-F238E27FC236}">
                <a16:creationId xmlns:a16="http://schemas.microsoft.com/office/drawing/2014/main" id="{2F1AF541-7E4A-4181-8EB6-2C2522381827}"/>
              </a:ext>
            </a:extLst>
          </p:cNvPr>
          <p:cNvSpPr/>
          <p:nvPr/>
        </p:nvSpPr>
        <p:spPr>
          <a:xfrm>
            <a:off x="5634302" y="745270"/>
            <a:ext cx="2124223" cy="1083347"/>
          </a:xfrm>
          <a:prstGeom prst="wedgeEllipseCallout">
            <a:avLst>
              <a:gd name="adj1" fmla="val -104330"/>
              <a:gd name="adj2" fmla="val 130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Code that most likely is an error </a:t>
            </a:r>
            <a:r>
              <a:rPr lang="en-US" sz="1400" dirty="0">
                <a:sym typeface="Wingdings" panose="05000000000000000000" pitchFamily="2" charset="2"/>
              </a:rPr>
              <a:t> not reliable</a:t>
            </a:r>
            <a:endParaRPr lang="en-US" sz="1400" dirty="0"/>
          </a:p>
        </p:txBody>
      </p:sp>
      <p:sp>
        <p:nvSpPr>
          <p:cNvPr id="8" name="Speech Bubble: Oval 7">
            <a:extLst>
              <a:ext uri="{FF2B5EF4-FFF2-40B4-BE49-F238E27FC236}">
                <a16:creationId xmlns:a16="http://schemas.microsoft.com/office/drawing/2014/main" id="{25A9C8DA-3D91-45BC-8BA6-B46AC90BB365}"/>
              </a:ext>
            </a:extLst>
          </p:cNvPr>
          <p:cNvSpPr/>
          <p:nvPr/>
        </p:nvSpPr>
        <p:spPr>
          <a:xfrm>
            <a:off x="0" y="2615928"/>
            <a:ext cx="2124223" cy="1083347"/>
          </a:xfrm>
          <a:prstGeom prst="wedgeEllipseCallout">
            <a:avLst>
              <a:gd name="adj1" fmla="val 58632"/>
              <a:gd name="adj2" fmla="val 54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Constructions that pose security risks.</a:t>
            </a:r>
          </a:p>
        </p:txBody>
      </p:sp>
      <p:sp>
        <p:nvSpPr>
          <p:cNvPr id="9" name="Speech Bubble: Oval 8">
            <a:extLst>
              <a:ext uri="{FF2B5EF4-FFF2-40B4-BE49-F238E27FC236}">
                <a16:creationId xmlns:a16="http://schemas.microsoft.com/office/drawing/2014/main" id="{B633766D-CE60-4054-86C5-46CBDFD4FA55}"/>
              </a:ext>
            </a:extLst>
          </p:cNvPr>
          <p:cNvSpPr/>
          <p:nvPr/>
        </p:nvSpPr>
        <p:spPr>
          <a:xfrm>
            <a:off x="87463" y="5206613"/>
            <a:ext cx="2124223" cy="1083347"/>
          </a:xfrm>
          <a:prstGeom prst="wedgeEllipseCallout">
            <a:avLst>
              <a:gd name="adj1" fmla="val 70060"/>
              <a:gd name="adj2" fmla="val -6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How much code is being used by tests?</a:t>
            </a:r>
          </a:p>
        </p:txBody>
      </p:sp>
      <p:sp>
        <p:nvSpPr>
          <p:cNvPr id="10" name="Speech Bubble: Oval 9">
            <a:extLst>
              <a:ext uri="{FF2B5EF4-FFF2-40B4-BE49-F238E27FC236}">
                <a16:creationId xmlns:a16="http://schemas.microsoft.com/office/drawing/2014/main" id="{555EEF55-CBDD-4D43-8BE3-3E39CB79E0D1}"/>
              </a:ext>
            </a:extLst>
          </p:cNvPr>
          <p:cNvSpPr/>
          <p:nvPr/>
        </p:nvSpPr>
        <p:spPr>
          <a:xfrm>
            <a:off x="6570734" y="3429000"/>
            <a:ext cx="2375582" cy="1167276"/>
          </a:xfrm>
          <a:prstGeom prst="wedgeEllipseCallout">
            <a:avLst>
              <a:gd name="adj1" fmla="val -119508"/>
              <a:gd name="adj2" fmla="val 60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Constructions contrary to maintainability &amp; best practices</a:t>
            </a:r>
          </a:p>
        </p:txBody>
      </p:sp>
    </p:spTree>
    <p:extLst>
      <p:ext uri="{BB962C8B-B14F-4D97-AF65-F5344CB8AC3E}">
        <p14:creationId xmlns:p14="http://schemas.microsoft.com/office/powerpoint/2010/main" val="18400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A7C5-7A49-4BC1-96FB-324647055049}"/>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9827A294-1AC1-40D1-9DB3-4BECDD347DCC}"/>
              </a:ext>
            </a:extLst>
          </p:cNvPr>
          <p:cNvSpPr>
            <a:spLocks noGrp="1"/>
          </p:cNvSpPr>
          <p:nvPr>
            <p:ph type="ftr" sz="quarter" idx="4294967295"/>
          </p:nvPr>
        </p:nvSpPr>
        <p:spPr bwMode="auto">
          <a:xfrm>
            <a:off x="0" y="6376988"/>
            <a:ext cx="6859588" cy="220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21F600CC-643E-438D-B59E-1B52014ACC64}"/>
              </a:ext>
            </a:extLst>
          </p:cNvPr>
          <p:cNvSpPr>
            <a:spLocks noGrp="1"/>
          </p:cNvSpPr>
          <p:nvPr>
            <p:ph type="sldNum" sz="quarter" idx="4294967295"/>
          </p:nvPr>
        </p:nvSpPr>
        <p:spPr>
          <a:xfrm>
            <a:off x="0" y="6356350"/>
            <a:ext cx="5486400" cy="365125"/>
          </a:xfrm>
        </p:spPr>
        <p:txBody>
          <a:bodyPr/>
          <a:lstStyle/>
          <a:p>
            <a:pPr>
              <a:defRPr/>
            </a:pPr>
            <a:fld id="{45EDA88B-495D-42CD-9015-CB4710A11926}" type="slidenum">
              <a:rPr lang="en-US" smtClean="0"/>
              <a:pPr>
                <a:defRPr/>
              </a:pPr>
              <a:t>3</a:t>
            </a:fld>
            <a:endParaRPr lang="en-US"/>
          </a:p>
        </p:txBody>
      </p:sp>
      <p:pic>
        <p:nvPicPr>
          <p:cNvPr id="7" name="Content Placeholder 7">
            <a:extLst>
              <a:ext uri="{FF2B5EF4-FFF2-40B4-BE49-F238E27FC236}">
                <a16:creationId xmlns:a16="http://schemas.microsoft.com/office/drawing/2014/main" id="{CCEBA2D9-FC9F-49D9-88CA-9F6BD2645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74661" y="1874117"/>
            <a:ext cx="8340689" cy="354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888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202C-25B3-4379-83D0-6AF8615E17ED}"/>
              </a:ext>
            </a:extLst>
          </p:cNvPr>
          <p:cNvSpPr>
            <a:spLocks noGrp="1"/>
          </p:cNvSpPr>
          <p:nvPr>
            <p:ph type="title"/>
          </p:nvPr>
        </p:nvSpPr>
        <p:spPr/>
        <p:txBody>
          <a:bodyPr/>
          <a:lstStyle/>
          <a:p>
            <a:r>
              <a:rPr lang="en-US" dirty="0"/>
              <a:t>Technical debt</a:t>
            </a:r>
            <a:endParaRPr lang="pt-PT" dirty="0"/>
          </a:p>
        </p:txBody>
      </p:sp>
      <p:sp>
        <p:nvSpPr>
          <p:cNvPr id="3" name="Content Placeholder 2">
            <a:extLst>
              <a:ext uri="{FF2B5EF4-FFF2-40B4-BE49-F238E27FC236}">
                <a16:creationId xmlns:a16="http://schemas.microsoft.com/office/drawing/2014/main" id="{A86121D7-5B07-43BF-957F-657C28DD435C}"/>
              </a:ext>
            </a:extLst>
          </p:cNvPr>
          <p:cNvSpPr>
            <a:spLocks noGrp="1"/>
          </p:cNvSpPr>
          <p:nvPr>
            <p:ph idx="1"/>
          </p:nvPr>
        </p:nvSpPr>
        <p:spPr/>
        <p:txBody>
          <a:bodyPr/>
          <a:lstStyle/>
          <a:p>
            <a:endParaRPr lang="pt-PT" dirty="0"/>
          </a:p>
        </p:txBody>
      </p:sp>
      <p:sp>
        <p:nvSpPr>
          <p:cNvPr id="4" name="Footer Placeholder 3">
            <a:extLst>
              <a:ext uri="{FF2B5EF4-FFF2-40B4-BE49-F238E27FC236}">
                <a16:creationId xmlns:a16="http://schemas.microsoft.com/office/drawing/2014/main" id="{E383D55F-A691-4FF2-B308-74A9964E7B51}"/>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DE405E33-4538-41FC-89A6-D4D73C0E3869}"/>
              </a:ext>
            </a:extLst>
          </p:cNvPr>
          <p:cNvSpPr>
            <a:spLocks noGrp="1"/>
          </p:cNvSpPr>
          <p:nvPr>
            <p:ph type="sldNum" sz="quarter" idx="12"/>
          </p:nvPr>
        </p:nvSpPr>
        <p:spPr/>
        <p:txBody>
          <a:bodyPr/>
          <a:lstStyle/>
          <a:p>
            <a:fld id="{31C462ED-F2DE-43C8-947F-093D44ED50DD}" type="slidenum">
              <a:rPr lang="pt-PT" smtClean="0"/>
              <a:t>30</a:t>
            </a:fld>
            <a:endParaRPr lang="pt-PT"/>
          </a:p>
        </p:txBody>
      </p:sp>
      <p:pic>
        <p:nvPicPr>
          <p:cNvPr id="7" name="Picture 6">
            <a:hlinkClick r:id="rId2"/>
            <a:extLst>
              <a:ext uri="{FF2B5EF4-FFF2-40B4-BE49-F238E27FC236}">
                <a16:creationId xmlns:a16="http://schemas.microsoft.com/office/drawing/2014/main" id="{9F874043-D743-44D7-B596-76C6B9386AEA}"/>
              </a:ext>
            </a:extLst>
          </p:cNvPr>
          <p:cNvPicPr>
            <a:picLocks noChangeAspect="1"/>
          </p:cNvPicPr>
          <p:nvPr/>
        </p:nvPicPr>
        <p:blipFill>
          <a:blip r:embed="rId3"/>
          <a:stretch>
            <a:fillRect/>
          </a:stretch>
        </p:blipFill>
        <p:spPr>
          <a:xfrm>
            <a:off x="1909009" y="1036210"/>
            <a:ext cx="6938824" cy="5244273"/>
          </a:xfrm>
          <a:prstGeom prst="rect">
            <a:avLst/>
          </a:prstGeom>
        </p:spPr>
      </p:pic>
      <p:sp>
        <p:nvSpPr>
          <p:cNvPr id="8" name="Arrow: Right 7">
            <a:extLst>
              <a:ext uri="{FF2B5EF4-FFF2-40B4-BE49-F238E27FC236}">
                <a16:creationId xmlns:a16="http://schemas.microsoft.com/office/drawing/2014/main" id="{1C245706-CE9B-4EDC-9244-A421BD6ED680}"/>
              </a:ext>
            </a:extLst>
          </p:cNvPr>
          <p:cNvSpPr/>
          <p:nvPr/>
        </p:nvSpPr>
        <p:spPr>
          <a:xfrm rot="20033464">
            <a:off x="2038489" y="4765895"/>
            <a:ext cx="717792" cy="229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800264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1A54-AF9A-4DAC-9544-29A30861385A}"/>
              </a:ext>
            </a:extLst>
          </p:cNvPr>
          <p:cNvSpPr>
            <a:spLocks noGrp="1"/>
          </p:cNvSpPr>
          <p:nvPr>
            <p:ph type="title"/>
          </p:nvPr>
        </p:nvSpPr>
        <p:spPr/>
        <p:txBody>
          <a:bodyPr/>
          <a:lstStyle/>
          <a:p>
            <a:r>
              <a:rPr lang="en-US" dirty="0"/>
              <a:t>Quality gates</a:t>
            </a:r>
            <a:endParaRPr lang="pt-PT" dirty="0"/>
          </a:p>
        </p:txBody>
      </p:sp>
      <p:sp>
        <p:nvSpPr>
          <p:cNvPr id="7" name="Content Placeholder 6">
            <a:extLst>
              <a:ext uri="{FF2B5EF4-FFF2-40B4-BE49-F238E27FC236}">
                <a16:creationId xmlns:a16="http://schemas.microsoft.com/office/drawing/2014/main" id="{D7D4E4A5-A80F-4FD0-9218-8DEDD500F40F}"/>
              </a:ext>
            </a:extLst>
          </p:cNvPr>
          <p:cNvSpPr>
            <a:spLocks noGrp="1"/>
          </p:cNvSpPr>
          <p:nvPr>
            <p:ph idx="1"/>
          </p:nvPr>
        </p:nvSpPr>
        <p:spPr/>
        <p:txBody>
          <a:bodyPr/>
          <a:lstStyle/>
          <a:p>
            <a:pPr lvl="1"/>
            <a:r>
              <a:rPr lang="en-US" dirty="0"/>
              <a:t>Ready for delivery? Yes, if the defined Quality Gate is met.</a:t>
            </a:r>
            <a:endParaRPr lang="pt-PT" dirty="0"/>
          </a:p>
        </p:txBody>
      </p:sp>
      <p:sp>
        <p:nvSpPr>
          <p:cNvPr id="4" name="Footer Placeholder 3">
            <a:extLst>
              <a:ext uri="{FF2B5EF4-FFF2-40B4-BE49-F238E27FC236}">
                <a16:creationId xmlns:a16="http://schemas.microsoft.com/office/drawing/2014/main" id="{349D37CD-0C68-4B52-9BE1-3EF58D3A8A2B}"/>
              </a:ext>
            </a:extLst>
          </p:cNvPr>
          <p:cNvSpPr>
            <a:spLocks noGrp="1"/>
          </p:cNvSpPr>
          <p:nvPr>
            <p:ph type="ftr" sz="quarter" idx="11"/>
          </p:nvPr>
        </p:nvSpPr>
        <p:spPr/>
        <p:txBody>
          <a:bodyPr/>
          <a:lstStyle/>
          <a:p>
            <a:pPr>
              <a:defRPr/>
            </a:pPr>
            <a:r>
              <a:rPr lang="pt-PT"/>
              <a:t>I Oliveira</a:t>
            </a:r>
            <a:endParaRPr lang="en-US"/>
          </a:p>
        </p:txBody>
      </p:sp>
      <p:sp>
        <p:nvSpPr>
          <p:cNvPr id="5" name="Slide Number Placeholder 4">
            <a:extLst>
              <a:ext uri="{FF2B5EF4-FFF2-40B4-BE49-F238E27FC236}">
                <a16:creationId xmlns:a16="http://schemas.microsoft.com/office/drawing/2014/main" id="{B3CA2A01-79AC-4A13-8E68-63F5602F0671}"/>
              </a:ext>
            </a:extLst>
          </p:cNvPr>
          <p:cNvSpPr>
            <a:spLocks noGrp="1"/>
          </p:cNvSpPr>
          <p:nvPr>
            <p:ph type="sldNum" sz="quarter" idx="12"/>
          </p:nvPr>
        </p:nvSpPr>
        <p:spPr/>
        <p:txBody>
          <a:bodyPr/>
          <a:lstStyle/>
          <a:p>
            <a:pPr>
              <a:defRPr/>
            </a:pPr>
            <a:fld id="{45EDA88B-495D-42CD-9015-CB4710A11926}" type="slidenum">
              <a:rPr lang="en-US" smtClean="0"/>
              <a:pPr>
                <a:defRPr/>
              </a:pPr>
              <a:t>31</a:t>
            </a:fld>
            <a:endParaRPr lang="en-US"/>
          </a:p>
        </p:txBody>
      </p:sp>
      <p:pic>
        <p:nvPicPr>
          <p:cNvPr id="6" name="Picture 5">
            <a:extLst>
              <a:ext uri="{FF2B5EF4-FFF2-40B4-BE49-F238E27FC236}">
                <a16:creationId xmlns:a16="http://schemas.microsoft.com/office/drawing/2014/main" id="{30AE0BA9-B777-4222-A171-F09593E2E7A2}"/>
              </a:ext>
            </a:extLst>
          </p:cNvPr>
          <p:cNvPicPr>
            <a:picLocks noChangeAspect="1"/>
          </p:cNvPicPr>
          <p:nvPr/>
        </p:nvPicPr>
        <p:blipFill>
          <a:blip r:embed="rId2"/>
          <a:stretch>
            <a:fillRect/>
          </a:stretch>
        </p:blipFill>
        <p:spPr>
          <a:xfrm>
            <a:off x="379333" y="2332657"/>
            <a:ext cx="8385334" cy="300340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4DBC177-3B9C-7392-AF28-9652F5254D67}"/>
                  </a:ext>
                </a:extLst>
              </p14:cNvPr>
              <p14:cNvContentPartPr/>
              <p14:nvPr/>
            </p14:nvContentPartPr>
            <p14:xfrm>
              <a:off x="1487099" y="1931728"/>
              <a:ext cx="1382040" cy="894960"/>
            </p14:xfrm>
          </p:contentPart>
        </mc:Choice>
        <mc:Fallback xmlns="">
          <p:pic>
            <p:nvPicPr>
              <p:cNvPr id="3" name="Ink 2">
                <a:extLst>
                  <a:ext uri="{FF2B5EF4-FFF2-40B4-BE49-F238E27FC236}">
                    <a16:creationId xmlns:a16="http://schemas.microsoft.com/office/drawing/2014/main" id="{04DBC177-3B9C-7392-AF28-9652F5254D67}"/>
                  </a:ext>
                </a:extLst>
              </p:cNvPr>
              <p:cNvPicPr/>
              <p:nvPr/>
            </p:nvPicPr>
            <p:blipFill>
              <a:blip r:embed="rId4"/>
              <a:stretch>
                <a:fillRect/>
              </a:stretch>
            </p:blipFill>
            <p:spPr>
              <a:xfrm>
                <a:off x="1478099" y="1922728"/>
                <a:ext cx="1399680" cy="912600"/>
              </a:xfrm>
              <a:prstGeom prst="rect">
                <a:avLst/>
              </a:prstGeom>
            </p:spPr>
          </p:pic>
        </mc:Fallback>
      </mc:AlternateContent>
    </p:spTree>
    <p:extLst>
      <p:ext uri="{BB962C8B-B14F-4D97-AF65-F5344CB8AC3E}">
        <p14:creationId xmlns:p14="http://schemas.microsoft.com/office/powerpoint/2010/main" val="1494366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54D2-9780-412B-9BD7-C3119670F1CD}"/>
              </a:ext>
            </a:extLst>
          </p:cNvPr>
          <p:cNvSpPr>
            <a:spLocks noGrp="1"/>
          </p:cNvSpPr>
          <p:nvPr>
            <p:ph type="title"/>
          </p:nvPr>
        </p:nvSpPr>
        <p:spPr/>
        <p:txBody>
          <a:bodyPr/>
          <a:lstStyle/>
          <a:p>
            <a:r>
              <a:rPr lang="en-US" dirty="0"/>
              <a:t>Integrate SonarQube in the development pipeline</a:t>
            </a:r>
          </a:p>
        </p:txBody>
      </p:sp>
      <p:pic>
        <p:nvPicPr>
          <p:cNvPr id="7" name="Content Placeholder 6" descr="Chart&#10;&#10;Description automatically generated with medium confidence">
            <a:extLst>
              <a:ext uri="{FF2B5EF4-FFF2-40B4-BE49-F238E27FC236}">
                <a16:creationId xmlns:a16="http://schemas.microsoft.com/office/drawing/2014/main" id="{7E67E3FA-F04F-47BE-98EB-F84F014619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792586"/>
            <a:ext cx="7787838" cy="3229357"/>
          </a:xfrm>
        </p:spPr>
      </p:pic>
      <p:sp>
        <p:nvSpPr>
          <p:cNvPr id="4" name="Footer Placeholder 3">
            <a:extLst>
              <a:ext uri="{FF2B5EF4-FFF2-40B4-BE49-F238E27FC236}">
                <a16:creationId xmlns:a16="http://schemas.microsoft.com/office/drawing/2014/main" id="{AF52B9C5-EC6E-4A31-8849-2DA853DFA806}"/>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1816342D-D308-4D12-986E-E9811C3652F4}"/>
              </a:ext>
            </a:extLst>
          </p:cNvPr>
          <p:cNvSpPr>
            <a:spLocks noGrp="1"/>
          </p:cNvSpPr>
          <p:nvPr>
            <p:ph type="sldNum" sz="quarter" idx="12"/>
          </p:nvPr>
        </p:nvSpPr>
        <p:spPr/>
        <p:txBody>
          <a:bodyPr/>
          <a:lstStyle/>
          <a:p>
            <a:fld id="{31C462ED-F2DE-43C8-947F-093D44ED50DD}" type="slidenum">
              <a:rPr lang="pt-PT" smtClean="0"/>
              <a:t>32</a:t>
            </a:fld>
            <a:endParaRPr lang="pt-PT"/>
          </a:p>
        </p:txBody>
      </p:sp>
    </p:spTree>
    <p:extLst>
      <p:ext uri="{BB962C8B-B14F-4D97-AF65-F5344CB8AC3E}">
        <p14:creationId xmlns:p14="http://schemas.microsoft.com/office/powerpoint/2010/main" val="4046930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5A26FF-3216-C856-1A78-A72AADDA3934}"/>
              </a:ext>
            </a:extLst>
          </p:cNvPr>
          <p:cNvSpPr>
            <a:spLocks noGrp="1"/>
          </p:cNvSpPr>
          <p:nvPr>
            <p:ph type="title"/>
          </p:nvPr>
        </p:nvSpPr>
        <p:spPr/>
        <p:txBody>
          <a:bodyPr/>
          <a:lstStyle/>
          <a:p>
            <a:r>
              <a:rPr lang="pt-PT" dirty="0" err="1"/>
              <a:t>Hands-on</a:t>
            </a:r>
            <a:endParaRPr lang="pt-PT" dirty="0"/>
          </a:p>
        </p:txBody>
      </p:sp>
      <p:sp>
        <p:nvSpPr>
          <p:cNvPr id="4" name="Footer Placeholder 3">
            <a:extLst>
              <a:ext uri="{FF2B5EF4-FFF2-40B4-BE49-F238E27FC236}">
                <a16:creationId xmlns:a16="http://schemas.microsoft.com/office/drawing/2014/main" id="{0506E681-A943-F4C2-0A1F-FFEBDC2BD5A8}"/>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F0AEE157-1473-C692-B8FA-0048367D9A07}"/>
              </a:ext>
            </a:extLst>
          </p:cNvPr>
          <p:cNvSpPr>
            <a:spLocks noGrp="1"/>
          </p:cNvSpPr>
          <p:nvPr>
            <p:ph type="sldNum" sz="quarter" idx="12"/>
          </p:nvPr>
        </p:nvSpPr>
        <p:spPr/>
        <p:txBody>
          <a:bodyPr/>
          <a:lstStyle/>
          <a:p>
            <a:fld id="{31C462ED-F2DE-43C8-947F-093D44ED50DD}" type="slidenum">
              <a:rPr lang="pt-PT" smtClean="0"/>
              <a:t>33</a:t>
            </a:fld>
            <a:endParaRPr lang="pt-PT"/>
          </a:p>
        </p:txBody>
      </p:sp>
      <p:pic>
        <p:nvPicPr>
          <p:cNvPr id="7" name="Picture 6">
            <a:extLst>
              <a:ext uri="{FF2B5EF4-FFF2-40B4-BE49-F238E27FC236}">
                <a16:creationId xmlns:a16="http://schemas.microsoft.com/office/drawing/2014/main" id="{92F7BE9E-0BB6-A8EB-F6ED-FAD4617C962B}"/>
              </a:ext>
            </a:extLst>
          </p:cNvPr>
          <p:cNvPicPr>
            <a:picLocks noChangeAspect="1"/>
          </p:cNvPicPr>
          <p:nvPr/>
        </p:nvPicPr>
        <p:blipFill>
          <a:blip r:embed="rId2"/>
          <a:stretch>
            <a:fillRect/>
          </a:stretch>
        </p:blipFill>
        <p:spPr>
          <a:xfrm>
            <a:off x="628650" y="3036242"/>
            <a:ext cx="4019550" cy="1666875"/>
          </a:xfrm>
          <a:prstGeom prst="rect">
            <a:avLst/>
          </a:prstGeom>
        </p:spPr>
      </p:pic>
      <p:pic>
        <p:nvPicPr>
          <p:cNvPr id="11" name="Picture 10">
            <a:extLst>
              <a:ext uri="{FF2B5EF4-FFF2-40B4-BE49-F238E27FC236}">
                <a16:creationId xmlns:a16="http://schemas.microsoft.com/office/drawing/2014/main" id="{B03CC78F-9D0E-1956-338D-532C9E980BAC}"/>
              </a:ext>
            </a:extLst>
          </p:cNvPr>
          <p:cNvPicPr>
            <a:picLocks noChangeAspect="1"/>
          </p:cNvPicPr>
          <p:nvPr/>
        </p:nvPicPr>
        <p:blipFill>
          <a:blip r:embed="rId3"/>
          <a:stretch>
            <a:fillRect/>
          </a:stretch>
        </p:blipFill>
        <p:spPr>
          <a:xfrm>
            <a:off x="628650" y="1026049"/>
            <a:ext cx="3771900" cy="1752600"/>
          </a:xfrm>
          <a:prstGeom prst="rect">
            <a:avLst/>
          </a:prstGeom>
        </p:spPr>
      </p:pic>
      <p:pic>
        <p:nvPicPr>
          <p:cNvPr id="13" name="Picture 12">
            <a:extLst>
              <a:ext uri="{FF2B5EF4-FFF2-40B4-BE49-F238E27FC236}">
                <a16:creationId xmlns:a16="http://schemas.microsoft.com/office/drawing/2014/main" id="{A47091A5-2AB8-54D5-38C4-EBA6F6AC735D}"/>
              </a:ext>
            </a:extLst>
          </p:cNvPr>
          <p:cNvPicPr>
            <a:picLocks noChangeAspect="1"/>
          </p:cNvPicPr>
          <p:nvPr/>
        </p:nvPicPr>
        <p:blipFill>
          <a:blip r:embed="rId4"/>
          <a:stretch>
            <a:fillRect/>
          </a:stretch>
        </p:blipFill>
        <p:spPr>
          <a:xfrm>
            <a:off x="628650" y="4883151"/>
            <a:ext cx="3857625" cy="1838325"/>
          </a:xfrm>
          <a:prstGeom prst="rect">
            <a:avLst/>
          </a:prstGeom>
        </p:spPr>
      </p:pic>
      <p:pic>
        <p:nvPicPr>
          <p:cNvPr id="15" name="Picture 14">
            <a:extLst>
              <a:ext uri="{FF2B5EF4-FFF2-40B4-BE49-F238E27FC236}">
                <a16:creationId xmlns:a16="http://schemas.microsoft.com/office/drawing/2014/main" id="{E3301FFF-8F83-2BE9-9E71-69220307DE53}"/>
              </a:ext>
            </a:extLst>
          </p:cNvPr>
          <p:cNvPicPr>
            <a:picLocks noChangeAspect="1"/>
          </p:cNvPicPr>
          <p:nvPr/>
        </p:nvPicPr>
        <p:blipFill>
          <a:blip r:embed="rId5"/>
          <a:stretch>
            <a:fillRect/>
          </a:stretch>
        </p:blipFill>
        <p:spPr>
          <a:xfrm>
            <a:off x="5165393" y="3948113"/>
            <a:ext cx="1654261" cy="2590800"/>
          </a:xfrm>
          <a:prstGeom prst="rect">
            <a:avLst/>
          </a:prstGeom>
        </p:spPr>
      </p:pic>
      <p:pic>
        <p:nvPicPr>
          <p:cNvPr id="17" name="Picture 16">
            <a:extLst>
              <a:ext uri="{FF2B5EF4-FFF2-40B4-BE49-F238E27FC236}">
                <a16:creationId xmlns:a16="http://schemas.microsoft.com/office/drawing/2014/main" id="{2D78A056-8587-BB6A-B58B-ACF43E110359}"/>
              </a:ext>
            </a:extLst>
          </p:cNvPr>
          <p:cNvPicPr>
            <a:picLocks noChangeAspect="1"/>
          </p:cNvPicPr>
          <p:nvPr/>
        </p:nvPicPr>
        <p:blipFill>
          <a:blip r:embed="rId6"/>
          <a:stretch>
            <a:fillRect/>
          </a:stretch>
        </p:blipFill>
        <p:spPr>
          <a:xfrm>
            <a:off x="5165393" y="1023222"/>
            <a:ext cx="3702096" cy="2405778"/>
          </a:xfrm>
          <a:prstGeom prst="rect">
            <a:avLst/>
          </a:prstGeom>
        </p:spPr>
      </p:pic>
      <p:grpSp>
        <p:nvGrpSpPr>
          <p:cNvPr id="23" name="Group 22">
            <a:extLst>
              <a:ext uri="{FF2B5EF4-FFF2-40B4-BE49-F238E27FC236}">
                <a16:creationId xmlns:a16="http://schemas.microsoft.com/office/drawing/2014/main" id="{CF4CD65B-F15C-3172-042B-8B53CE3E47AF}"/>
              </a:ext>
            </a:extLst>
          </p:cNvPr>
          <p:cNvGrpSpPr/>
          <p:nvPr/>
        </p:nvGrpSpPr>
        <p:grpSpPr>
          <a:xfrm>
            <a:off x="215311" y="1884193"/>
            <a:ext cx="185040" cy="299520"/>
            <a:chOff x="215311" y="1884193"/>
            <a:chExt cx="185040" cy="299520"/>
          </a:xfrm>
        </p:grpSpPr>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FCF7494B-5FC6-B80D-7FAC-C4427A7DEE2A}"/>
                    </a:ext>
                  </a:extLst>
                </p14:cNvPr>
                <p14:cNvContentPartPr/>
                <p14:nvPr/>
              </p14:nvContentPartPr>
              <p14:xfrm>
                <a:off x="215311" y="1884193"/>
                <a:ext cx="87120" cy="273600"/>
              </p14:xfrm>
            </p:contentPart>
          </mc:Choice>
          <mc:Fallback xmlns="">
            <p:pic>
              <p:nvPicPr>
                <p:cNvPr id="20" name="Ink 19">
                  <a:extLst>
                    <a:ext uri="{FF2B5EF4-FFF2-40B4-BE49-F238E27FC236}">
                      <a16:creationId xmlns:a16="http://schemas.microsoft.com/office/drawing/2014/main" id="{FCF7494B-5FC6-B80D-7FAC-C4427A7DEE2A}"/>
                    </a:ext>
                  </a:extLst>
                </p:cNvPr>
                <p:cNvPicPr/>
                <p:nvPr/>
              </p:nvPicPr>
              <p:blipFill>
                <a:blip r:embed="rId8"/>
                <a:stretch>
                  <a:fillRect/>
                </a:stretch>
              </p:blipFill>
              <p:spPr>
                <a:xfrm>
                  <a:off x="206311" y="1875553"/>
                  <a:ext cx="1047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F4AF87A5-8251-AB23-26F0-7EFB24FD39DD}"/>
                    </a:ext>
                  </a:extLst>
                </p14:cNvPr>
                <p14:cNvContentPartPr/>
                <p14:nvPr/>
              </p14:nvContentPartPr>
              <p14:xfrm>
                <a:off x="294151" y="1908313"/>
                <a:ext cx="106200" cy="275400"/>
              </p14:xfrm>
            </p:contentPart>
          </mc:Choice>
          <mc:Fallback xmlns="">
            <p:pic>
              <p:nvPicPr>
                <p:cNvPr id="21" name="Ink 20">
                  <a:extLst>
                    <a:ext uri="{FF2B5EF4-FFF2-40B4-BE49-F238E27FC236}">
                      <a16:creationId xmlns:a16="http://schemas.microsoft.com/office/drawing/2014/main" id="{F4AF87A5-8251-AB23-26F0-7EFB24FD39DD}"/>
                    </a:ext>
                  </a:extLst>
                </p:cNvPr>
                <p:cNvPicPr/>
                <p:nvPr/>
              </p:nvPicPr>
              <p:blipFill>
                <a:blip r:embed="rId10"/>
                <a:stretch>
                  <a:fillRect/>
                </a:stretch>
              </p:blipFill>
              <p:spPr>
                <a:xfrm>
                  <a:off x="285151" y="1899673"/>
                  <a:ext cx="1238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330FC28A-6E08-79B6-ADC4-0F0748F0FD26}"/>
                    </a:ext>
                  </a:extLst>
                </p14:cNvPr>
                <p14:cNvContentPartPr/>
                <p14:nvPr/>
              </p14:nvContentPartPr>
              <p14:xfrm>
                <a:off x="278311" y="2090473"/>
                <a:ext cx="69120" cy="9000"/>
              </p14:xfrm>
            </p:contentPart>
          </mc:Choice>
          <mc:Fallback xmlns="">
            <p:pic>
              <p:nvPicPr>
                <p:cNvPr id="22" name="Ink 21">
                  <a:extLst>
                    <a:ext uri="{FF2B5EF4-FFF2-40B4-BE49-F238E27FC236}">
                      <a16:creationId xmlns:a16="http://schemas.microsoft.com/office/drawing/2014/main" id="{330FC28A-6E08-79B6-ADC4-0F0748F0FD26}"/>
                    </a:ext>
                  </a:extLst>
                </p:cNvPr>
                <p:cNvPicPr/>
                <p:nvPr/>
              </p:nvPicPr>
              <p:blipFill>
                <a:blip r:embed="rId12"/>
                <a:stretch>
                  <a:fillRect/>
                </a:stretch>
              </p:blipFill>
              <p:spPr>
                <a:xfrm>
                  <a:off x="269311" y="2081833"/>
                  <a:ext cx="86760" cy="26640"/>
                </a:xfrm>
                <a:prstGeom prst="rect">
                  <a:avLst/>
                </a:prstGeom>
              </p:spPr>
            </p:pic>
          </mc:Fallback>
        </mc:AlternateContent>
      </p:grpSp>
      <p:grpSp>
        <p:nvGrpSpPr>
          <p:cNvPr id="26" name="Group 25">
            <a:extLst>
              <a:ext uri="{FF2B5EF4-FFF2-40B4-BE49-F238E27FC236}">
                <a16:creationId xmlns:a16="http://schemas.microsoft.com/office/drawing/2014/main" id="{CA565979-DE20-C7BF-DA78-3F0CA9D7CE52}"/>
              </a:ext>
            </a:extLst>
          </p:cNvPr>
          <p:cNvGrpSpPr/>
          <p:nvPr/>
        </p:nvGrpSpPr>
        <p:grpSpPr>
          <a:xfrm>
            <a:off x="206671" y="3432913"/>
            <a:ext cx="257040" cy="360720"/>
            <a:chOff x="206671" y="3432913"/>
            <a:chExt cx="257040" cy="360720"/>
          </a:xfrm>
        </p:grpSpPr>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87C31247-D304-A69C-3F1E-95CF56B0DFF8}"/>
                    </a:ext>
                  </a:extLst>
                </p14:cNvPr>
                <p14:cNvContentPartPr/>
                <p14:nvPr/>
              </p14:nvContentPartPr>
              <p14:xfrm>
                <a:off x="222151" y="3458473"/>
                <a:ext cx="16920" cy="302400"/>
              </p14:xfrm>
            </p:contentPart>
          </mc:Choice>
          <mc:Fallback xmlns="">
            <p:pic>
              <p:nvPicPr>
                <p:cNvPr id="24" name="Ink 23">
                  <a:extLst>
                    <a:ext uri="{FF2B5EF4-FFF2-40B4-BE49-F238E27FC236}">
                      <a16:creationId xmlns:a16="http://schemas.microsoft.com/office/drawing/2014/main" id="{87C31247-D304-A69C-3F1E-95CF56B0DFF8}"/>
                    </a:ext>
                  </a:extLst>
                </p:cNvPr>
                <p:cNvPicPr/>
                <p:nvPr/>
              </p:nvPicPr>
              <p:blipFill>
                <a:blip r:embed="rId14"/>
                <a:stretch>
                  <a:fillRect/>
                </a:stretch>
              </p:blipFill>
              <p:spPr>
                <a:xfrm>
                  <a:off x="213151" y="3449833"/>
                  <a:ext cx="345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7E96EC41-D5FF-78D0-E81E-4DAD72D87626}"/>
                    </a:ext>
                  </a:extLst>
                </p14:cNvPr>
                <p14:cNvContentPartPr/>
                <p14:nvPr/>
              </p14:nvContentPartPr>
              <p14:xfrm>
                <a:off x="206671" y="3432913"/>
                <a:ext cx="257040" cy="360720"/>
              </p14:xfrm>
            </p:contentPart>
          </mc:Choice>
          <mc:Fallback xmlns="">
            <p:pic>
              <p:nvPicPr>
                <p:cNvPr id="25" name="Ink 24">
                  <a:extLst>
                    <a:ext uri="{FF2B5EF4-FFF2-40B4-BE49-F238E27FC236}">
                      <a16:creationId xmlns:a16="http://schemas.microsoft.com/office/drawing/2014/main" id="{7E96EC41-D5FF-78D0-E81E-4DAD72D87626}"/>
                    </a:ext>
                  </a:extLst>
                </p:cNvPr>
                <p:cNvPicPr/>
                <p:nvPr/>
              </p:nvPicPr>
              <p:blipFill>
                <a:blip r:embed="rId16"/>
                <a:stretch>
                  <a:fillRect/>
                </a:stretch>
              </p:blipFill>
              <p:spPr>
                <a:xfrm>
                  <a:off x="197671" y="3424273"/>
                  <a:ext cx="274680" cy="37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97CD841C-45BD-4B6A-F5E8-6C8E00B87EC6}"/>
                  </a:ext>
                </a:extLst>
              </p14:cNvPr>
              <p14:cNvContentPartPr/>
              <p14:nvPr/>
            </p14:nvContentPartPr>
            <p14:xfrm>
              <a:off x="60871" y="5460433"/>
              <a:ext cx="353880" cy="265680"/>
            </p14:xfrm>
          </p:contentPart>
        </mc:Choice>
        <mc:Fallback xmlns="">
          <p:pic>
            <p:nvPicPr>
              <p:cNvPr id="27" name="Ink 26">
                <a:extLst>
                  <a:ext uri="{FF2B5EF4-FFF2-40B4-BE49-F238E27FC236}">
                    <a16:creationId xmlns:a16="http://schemas.microsoft.com/office/drawing/2014/main" id="{97CD841C-45BD-4B6A-F5E8-6C8E00B87EC6}"/>
                  </a:ext>
                </a:extLst>
              </p:cNvPr>
              <p:cNvPicPr/>
              <p:nvPr/>
            </p:nvPicPr>
            <p:blipFill>
              <a:blip r:embed="rId18"/>
              <a:stretch>
                <a:fillRect/>
              </a:stretch>
            </p:blipFill>
            <p:spPr>
              <a:xfrm>
                <a:off x="52231" y="5451793"/>
                <a:ext cx="371520" cy="283320"/>
              </a:xfrm>
              <a:prstGeom prst="rect">
                <a:avLst/>
              </a:prstGeom>
            </p:spPr>
          </p:pic>
        </mc:Fallback>
      </mc:AlternateContent>
      <p:grpSp>
        <p:nvGrpSpPr>
          <p:cNvPr id="30" name="Group 29">
            <a:extLst>
              <a:ext uri="{FF2B5EF4-FFF2-40B4-BE49-F238E27FC236}">
                <a16:creationId xmlns:a16="http://schemas.microsoft.com/office/drawing/2014/main" id="{01704D2F-CAAE-52D9-30A5-E9C1B41F1A73}"/>
              </a:ext>
            </a:extLst>
          </p:cNvPr>
          <p:cNvGrpSpPr/>
          <p:nvPr/>
        </p:nvGrpSpPr>
        <p:grpSpPr>
          <a:xfrm>
            <a:off x="8340151" y="3577993"/>
            <a:ext cx="336600" cy="319320"/>
            <a:chOff x="8340151" y="3577993"/>
            <a:chExt cx="336600" cy="319320"/>
          </a:xfrm>
        </p:grpSpPr>
        <mc:AlternateContent xmlns:mc="http://schemas.openxmlformats.org/markup-compatibility/2006" xmlns:p14="http://schemas.microsoft.com/office/powerpoint/2010/main">
          <mc:Choice Requires="p14">
            <p:contentPart p14:bwMode="auto" r:id="rId19">
              <p14:nvContentPartPr>
                <p14:cNvPr id="28" name="Ink 27">
                  <a:extLst>
                    <a:ext uri="{FF2B5EF4-FFF2-40B4-BE49-F238E27FC236}">
                      <a16:creationId xmlns:a16="http://schemas.microsoft.com/office/drawing/2014/main" id="{BF17703C-D411-24E4-D155-C86A62059911}"/>
                    </a:ext>
                  </a:extLst>
                </p14:cNvPr>
                <p14:cNvContentPartPr/>
                <p14:nvPr/>
              </p14:nvContentPartPr>
              <p14:xfrm>
                <a:off x="8499631" y="3585913"/>
                <a:ext cx="55800" cy="271800"/>
              </p14:xfrm>
            </p:contentPart>
          </mc:Choice>
          <mc:Fallback xmlns="">
            <p:pic>
              <p:nvPicPr>
                <p:cNvPr id="28" name="Ink 27">
                  <a:extLst>
                    <a:ext uri="{FF2B5EF4-FFF2-40B4-BE49-F238E27FC236}">
                      <a16:creationId xmlns:a16="http://schemas.microsoft.com/office/drawing/2014/main" id="{BF17703C-D411-24E4-D155-C86A62059911}"/>
                    </a:ext>
                  </a:extLst>
                </p:cNvPr>
                <p:cNvPicPr/>
                <p:nvPr/>
              </p:nvPicPr>
              <p:blipFill>
                <a:blip r:embed="rId20"/>
                <a:stretch>
                  <a:fillRect/>
                </a:stretch>
              </p:blipFill>
              <p:spPr>
                <a:xfrm>
                  <a:off x="8490991" y="3577273"/>
                  <a:ext cx="734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Ink 28">
                  <a:extLst>
                    <a:ext uri="{FF2B5EF4-FFF2-40B4-BE49-F238E27FC236}">
                      <a16:creationId xmlns:a16="http://schemas.microsoft.com/office/drawing/2014/main" id="{47C5C32B-A4BB-3918-DC0E-A197209F9D4A}"/>
                    </a:ext>
                  </a:extLst>
                </p14:cNvPr>
                <p14:cNvContentPartPr/>
                <p14:nvPr/>
              </p14:nvContentPartPr>
              <p14:xfrm>
                <a:off x="8340151" y="3577993"/>
                <a:ext cx="336600" cy="319320"/>
              </p14:xfrm>
            </p:contentPart>
          </mc:Choice>
          <mc:Fallback xmlns="">
            <p:pic>
              <p:nvPicPr>
                <p:cNvPr id="29" name="Ink 28">
                  <a:extLst>
                    <a:ext uri="{FF2B5EF4-FFF2-40B4-BE49-F238E27FC236}">
                      <a16:creationId xmlns:a16="http://schemas.microsoft.com/office/drawing/2014/main" id="{47C5C32B-A4BB-3918-DC0E-A197209F9D4A}"/>
                    </a:ext>
                  </a:extLst>
                </p:cNvPr>
                <p:cNvPicPr/>
                <p:nvPr/>
              </p:nvPicPr>
              <p:blipFill>
                <a:blip r:embed="rId22"/>
                <a:stretch>
                  <a:fillRect/>
                </a:stretch>
              </p:blipFill>
              <p:spPr>
                <a:xfrm>
                  <a:off x="8331151" y="3569353"/>
                  <a:ext cx="354240" cy="336960"/>
                </a:xfrm>
                <a:prstGeom prst="rect">
                  <a:avLst/>
                </a:prstGeom>
              </p:spPr>
            </p:pic>
          </mc:Fallback>
        </mc:AlternateContent>
      </p:grpSp>
      <p:grpSp>
        <p:nvGrpSpPr>
          <p:cNvPr id="34" name="Group 33">
            <a:extLst>
              <a:ext uri="{FF2B5EF4-FFF2-40B4-BE49-F238E27FC236}">
                <a16:creationId xmlns:a16="http://schemas.microsoft.com/office/drawing/2014/main" id="{6838FA58-C116-35B3-5DAA-D18D8E516834}"/>
              </a:ext>
            </a:extLst>
          </p:cNvPr>
          <p:cNvGrpSpPr/>
          <p:nvPr/>
        </p:nvGrpSpPr>
        <p:grpSpPr>
          <a:xfrm>
            <a:off x="7179511" y="6034993"/>
            <a:ext cx="332640" cy="280800"/>
            <a:chOff x="7179511" y="6034993"/>
            <a:chExt cx="332640" cy="280800"/>
          </a:xfrm>
        </p:grpSpPr>
        <mc:AlternateContent xmlns:mc="http://schemas.openxmlformats.org/markup-compatibility/2006" xmlns:p14="http://schemas.microsoft.com/office/powerpoint/2010/main">
          <mc:Choice Requires="p14">
            <p:contentPart p14:bwMode="auto" r:id="rId23">
              <p14:nvContentPartPr>
                <p14:cNvPr id="31" name="Ink 30">
                  <a:extLst>
                    <a:ext uri="{FF2B5EF4-FFF2-40B4-BE49-F238E27FC236}">
                      <a16:creationId xmlns:a16="http://schemas.microsoft.com/office/drawing/2014/main" id="{8F3CC5DF-3D75-CAE3-D6BA-EACB74D7AC15}"/>
                    </a:ext>
                  </a:extLst>
                </p14:cNvPr>
                <p14:cNvContentPartPr/>
                <p14:nvPr/>
              </p14:nvContentPartPr>
              <p14:xfrm>
                <a:off x="7179511" y="6042913"/>
                <a:ext cx="207720" cy="272880"/>
              </p14:xfrm>
            </p:contentPart>
          </mc:Choice>
          <mc:Fallback xmlns="">
            <p:pic>
              <p:nvPicPr>
                <p:cNvPr id="31" name="Ink 30">
                  <a:extLst>
                    <a:ext uri="{FF2B5EF4-FFF2-40B4-BE49-F238E27FC236}">
                      <a16:creationId xmlns:a16="http://schemas.microsoft.com/office/drawing/2014/main" id="{8F3CC5DF-3D75-CAE3-D6BA-EACB74D7AC15}"/>
                    </a:ext>
                  </a:extLst>
                </p:cNvPr>
                <p:cNvPicPr/>
                <p:nvPr/>
              </p:nvPicPr>
              <p:blipFill>
                <a:blip r:embed="rId24"/>
                <a:stretch>
                  <a:fillRect/>
                </a:stretch>
              </p:blipFill>
              <p:spPr>
                <a:xfrm>
                  <a:off x="7170511" y="6033913"/>
                  <a:ext cx="2253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Ink 31">
                  <a:extLst>
                    <a:ext uri="{FF2B5EF4-FFF2-40B4-BE49-F238E27FC236}">
                      <a16:creationId xmlns:a16="http://schemas.microsoft.com/office/drawing/2014/main" id="{AB78B1FB-1AD4-D6B7-9303-241AB81502A7}"/>
                    </a:ext>
                  </a:extLst>
                </p14:cNvPr>
                <p14:cNvContentPartPr/>
                <p14:nvPr/>
              </p14:nvContentPartPr>
              <p14:xfrm>
                <a:off x="7211551" y="6201673"/>
                <a:ext cx="159480" cy="8640"/>
              </p14:xfrm>
            </p:contentPart>
          </mc:Choice>
          <mc:Fallback xmlns="">
            <p:pic>
              <p:nvPicPr>
                <p:cNvPr id="32" name="Ink 31">
                  <a:extLst>
                    <a:ext uri="{FF2B5EF4-FFF2-40B4-BE49-F238E27FC236}">
                      <a16:creationId xmlns:a16="http://schemas.microsoft.com/office/drawing/2014/main" id="{AB78B1FB-1AD4-D6B7-9303-241AB81502A7}"/>
                    </a:ext>
                  </a:extLst>
                </p:cNvPr>
                <p:cNvPicPr/>
                <p:nvPr/>
              </p:nvPicPr>
              <p:blipFill>
                <a:blip r:embed="rId26"/>
                <a:stretch>
                  <a:fillRect/>
                </a:stretch>
              </p:blipFill>
              <p:spPr>
                <a:xfrm>
                  <a:off x="7202911" y="6193033"/>
                  <a:ext cx="177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6EC9CC31-7C59-49EF-7E66-36BDDC27C84F}"/>
                    </a:ext>
                  </a:extLst>
                </p14:cNvPr>
                <p14:cNvContentPartPr/>
                <p14:nvPr/>
              </p14:nvContentPartPr>
              <p14:xfrm>
                <a:off x="7179871" y="6034993"/>
                <a:ext cx="332280" cy="360"/>
              </p14:xfrm>
            </p:contentPart>
          </mc:Choice>
          <mc:Fallback xmlns="">
            <p:pic>
              <p:nvPicPr>
                <p:cNvPr id="33" name="Ink 32">
                  <a:extLst>
                    <a:ext uri="{FF2B5EF4-FFF2-40B4-BE49-F238E27FC236}">
                      <a16:creationId xmlns:a16="http://schemas.microsoft.com/office/drawing/2014/main" id="{6EC9CC31-7C59-49EF-7E66-36BDDC27C84F}"/>
                    </a:ext>
                  </a:extLst>
                </p:cNvPr>
                <p:cNvPicPr/>
                <p:nvPr/>
              </p:nvPicPr>
              <p:blipFill>
                <a:blip r:embed="rId28"/>
                <a:stretch>
                  <a:fillRect/>
                </a:stretch>
              </p:blipFill>
              <p:spPr>
                <a:xfrm>
                  <a:off x="7170871" y="6025993"/>
                  <a:ext cx="349920" cy="18000"/>
                </a:xfrm>
                <a:prstGeom prst="rect">
                  <a:avLst/>
                </a:prstGeom>
              </p:spPr>
            </p:pic>
          </mc:Fallback>
        </mc:AlternateContent>
      </p:grpSp>
    </p:spTree>
    <p:extLst>
      <p:ext uri="{BB962C8B-B14F-4D97-AF65-F5344CB8AC3E}">
        <p14:creationId xmlns:p14="http://schemas.microsoft.com/office/powerpoint/2010/main" val="408336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0D6F-B57F-4D31-8541-1A8EA2EA839B}"/>
              </a:ext>
            </a:extLst>
          </p:cNvPr>
          <p:cNvSpPr>
            <a:spLocks noGrp="1"/>
          </p:cNvSpPr>
          <p:nvPr>
            <p:ph type="title"/>
          </p:nvPr>
        </p:nvSpPr>
        <p:spPr/>
        <p:txBody>
          <a:bodyPr/>
          <a:lstStyle/>
          <a:p>
            <a:r>
              <a:rPr lang="en-US" dirty="0"/>
              <a:t>Not all code is equally easy to maintain</a:t>
            </a:r>
            <a:endParaRPr lang="pt-PT" dirty="0"/>
          </a:p>
        </p:txBody>
      </p:sp>
      <p:sp>
        <p:nvSpPr>
          <p:cNvPr id="4" name="Footer Placeholder 3">
            <a:extLst>
              <a:ext uri="{FF2B5EF4-FFF2-40B4-BE49-F238E27FC236}">
                <a16:creationId xmlns:a16="http://schemas.microsoft.com/office/drawing/2014/main" id="{BF4DCE97-822C-4174-8CE9-6761FFA2A4A4}"/>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424D0897-4834-4F78-BA9F-6BEF48F124EF}"/>
              </a:ext>
            </a:extLst>
          </p:cNvPr>
          <p:cNvSpPr>
            <a:spLocks noGrp="1"/>
          </p:cNvSpPr>
          <p:nvPr>
            <p:ph type="sldNum" sz="quarter" idx="11"/>
          </p:nvPr>
        </p:nvSpPr>
        <p:spPr/>
        <p:txBody>
          <a:bodyPr/>
          <a:lstStyle/>
          <a:p>
            <a:pPr>
              <a:defRPr/>
            </a:pPr>
            <a:fld id="{45EDA88B-495D-42CD-9015-CB4710A11926}" type="slidenum">
              <a:rPr lang="en-US" smtClean="0"/>
              <a:pPr>
                <a:defRPr/>
              </a:pPr>
              <a:t>4</a:t>
            </a:fld>
            <a:endParaRPr lang="en-US"/>
          </a:p>
        </p:txBody>
      </p:sp>
      <p:pic>
        <p:nvPicPr>
          <p:cNvPr id="1026" name="Picture 2" descr="https://images.gr-assets.com/books/1436202607l/3735293.jpg">
            <a:hlinkClick r:id="rId2"/>
            <a:extLst>
              <a:ext uri="{FF2B5EF4-FFF2-40B4-BE49-F238E27FC236}">
                <a16:creationId xmlns:a16="http://schemas.microsoft.com/office/drawing/2014/main" id="{FF697591-1D56-4277-B4C0-9520EBF98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956" y="2300365"/>
            <a:ext cx="2557121" cy="3288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DE923EA-BB29-4BD9-83CF-8A0571207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02" y="2300363"/>
            <a:ext cx="2510049" cy="3288877"/>
          </a:xfrm>
          <a:prstGeom prst="rect">
            <a:avLst/>
          </a:prstGeom>
        </p:spPr>
      </p:pic>
      <p:sp>
        <p:nvSpPr>
          <p:cNvPr id="7" name="TextBox 6">
            <a:extLst>
              <a:ext uri="{FF2B5EF4-FFF2-40B4-BE49-F238E27FC236}">
                <a16:creationId xmlns:a16="http://schemas.microsoft.com/office/drawing/2014/main" id="{F65543E6-6A4F-4E1F-9AC7-9BBA7769784E}"/>
              </a:ext>
            </a:extLst>
          </p:cNvPr>
          <p:cNvSpPr txBox="1"/>
          <p:nvPr/>
        </p:nvSpPr>
        <p:spPr>
          <a:xfrm>
            <a:off x="718502" y="5733256"/>
            <a:ext cx="3565466" cy="373115"/>
          </a:xfrm>
          <a:prstGeom prst="rect">
            <a:avLst/>
          </a:prstGeom>
        </p:spPr>
        <p:txBody>
          <a:bodyPr wrap="square" rtlCol="0">
            <a:spAutoFit/>
          </a:bodyPr>
          <a:lstStyle/>
          <a:p>
            <a:pPr>
              <a:buNone/>
            </a:pPr>
            <a:r>
              <a:rPr lang="en-US" sz="1800" i="1" u="none" dirty="0">
                <a:solidFill>
                  <a:srgbClr val="007EC5"/>
                </a:solidFill>
                <a:latin typeface="Open Sans" panose="020B0606030504020204" pitchFamily="34" charset="0"/>
                <a:ea typeface="Open Sans" panose="020B0606030504020204" pitchFamily="34" charset="0"/>
                <a:cs typeface="Open Sans" panose="020B0606030504020204" pitchFamily="34" charset="0"/>
              </a:rPr>
              <a:t>Find the intruder…</a:t>
            </a:r>
            <a:endParaRPr lang="pt-PT" sz="1800" i="1" u="none" dirty="0">
              <a:solidFill>
                <a:srgbClr val="007EC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Graphical user interface, website&#10;&#10;Description automatically generated">
            <a:hlinkClick r:id="rId5"/>
            <a:extLst>
              <a:ext uri="{FF2B5EF4-FFF2-40B4-BE49-F238E27FC236}">
                <a16:creationId xmlns:a16="http://schemas.microsoft.com/office/drawing/2014/main" id="{A9736225-C512-4F7F-B059-9D74B77C07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4242" y="2300363"/>
            <a:ext cx="2645399" cy="3288875"/>
          </a:xfrm>
          <a:prstGeom prst="rect">
            <a:avLst/>
          </a:prstGeom>
        </p:spPr>
      </p:pic>
      <p:pic>
        <p:nvPicPr>
          <p:cNvPr id="9" name="Picture 8">
            <a:extLst>
              <a:ext uri="{FF2B5EF4-FFF2-40B4-BE49-F238E27FC236}">
                <a16:creationId xmlns:a16="http://schemas.microsoft.com/office/drawing/2014/main" id="{5CEC81FD-343B-F7AD-6256-4B6C4AAE8C72}"/>
              </a:ext>
            </a:extLst>
          </p:cNvPr>
          <p:cNvPicPr>
            <a:picLocks noChangeAspect="1"/>
          </p:cNvPicPr>
          <p:nvPr/>
        </p:nvPicPr>
        <p:blipFill>
          <a:blip r:embed="rId7"/>
          <a:stretch>
            <a:fillRect/>
          </a:stretch>
        </p:blipFill>
        <p:spPr>
          <a:xfrm>
            <a:off x="7525712" y="187068"/>
            <a:ext cx="1282933" cy="1558604"/>
          </a:xfrm>
          <a:prstGeom prst="rect">
            <a:avLst/>
          </a:prstGeom>
        </p:spPr>
      </p:pic>
      <p:sp>
        <p:nvSpPr>
          <p:cNvPr id="10" name="Speech Bubble: Oval 9">
            <a:extLst>
              <a:ext uri="{FF2B5EF4-FFF2-40B4-BE49-F238E27FC236}">
                <a16:creationId xmlns:a16="http://schemas.microsoft.com/office/drawing/2014/main" id="{D997E013-CE09-E43E-715E-370913491BEA}"/>
              </a:ext>
            </a:extLst>
          </p:cNvPr>
          <p:cNvSpPr/>
          <p:nvPr/>
        </p:nvSpPr>
        <p:spPr>
          <a:xfrm>
            <a:off x="5403273" y="847359"/>
            <a:ext cx="1886770" cy="1140139"/>
          </a:xfrm>
          <a:prstGeom prst="wedgeEllipseCallout">
            <a:avLst>
              <a:gd name="adj1" fmla="val 73304"/>
              <a:gd name="adj2" fmla="val 11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See also: “</a:t>
            </a:r>
            <a:r>
              <a:rPr lang="en-US" sz="1400" dirty="0">
                <a:hlinkClick r:id="rId8"/>
              </a:rPr>
              <a:t>Playlist</a:t>
            </a:r>
            <a:r>
              <a:rPr lang="en-US" sz="1400" dirty="0"/>
              <a:t>” @ OReilly</a:t>
            </a:r>
            <a:endParaRPr lang="pt-PT" sz="1400" dirty="0"/>
          </a:p>
        </p:txBody>
      </p:sp>
    </p:spTree>
    <p:extLst>
      <p:ext uri="{BB962C8B-B14F-4D97-AF65-F5344CB8AC3E}">
        <p14:creationId xmlns:p14="http://schemas.microsoft.com/office/powerpoint/2010/main" val="143948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AFE3-3DE5-40A5-AF46-CB68138CFDA0}"/>
              </a:ext>
            </a:extLst>
          </p:cNvPr>
          <p:cNvSpPr>
            <a:spLocks noGrp="1"/>
          </p:cNvSpPr>
          <p:nvPr>
            <p:ph type="title"/>
          </p:nvPr>
        </p:nvSpPr>
        <p:spPr/>
        <p:txBody>
          <a:bodyPr/>
          <a:lstStyle/>
          <a:p>
            <a:r>
              <a:rPr lang="en-US" dirty="0"/>
              <a:t>Clean code</a:t>
            </a:r>
          </a:p>
        </p:txBody>
      </p:sp>
      <p:sp>
        <p:nvSpPr>
          <p:cNvPr id="5" name="Picture Placeholder 4">
            <a:extLst>
              <a:ext uri="{FF2B5EF4-FFF2-40B4-BE49-F238E27FC236}">
                <a16:creationId xmlns:a16="http://schemas.microsoft.com/office/drawing/2014/main" id="{72832710-C8EE-45DF-A31F-67097D91AD90}"/>
              </a:ext>
            </a:extLst>
          </p:cNvPr>
          <p:cNvSpPr>
            <a:spLocks noGrp="1"/>
          </p:cNvSpPr>
          <p:nvPr>
            <p:ph type="pic" idx="1"/>
          </p:nvPr>
        </p:nvSpPr>
        <p:spPr/>
        <p:txBody>
          <a:bodyPr/>
          <a:lstStyle/>
          <a:p>
            <a:endParaRPr lang="pt-PT"/>
          </a:p>
        </p:txBody>
      </p:sp>
      <p:sp>
        <p:nvSpPr>
          <p:cNvPr id="6" name="Text Placeholder 5">
            <a:extLst>
              <a:ext uri="{FF2B5EF4-FFF2-40B4-BE49-F238E27FC236}">
                <a16:creationId xmlns:a16="http://schemas.microsoft.com/office/drawing/2014/main" id="{5BD90DE6-D826-4770-9EE3-47012DFB4914}"/>
              </a:ext>
            </a:extLst>
          </p:cNvPr>
          <p:cNvSpPr>
            <a:spLocks noGrp="1"/>
          </p:cNvSpPr>
          <p:nvPr>
            <p:ph type="body" sz="half" idx="2"/>
          </p:nvPr>
        </p:nvSpPr>
        <p:spPr/>
        <p:txBody>
          <a:bodyPr/>
          <a:lstStyle/>
          <a:p>
            <a:r>
              <a:rPr lang="en-US" dirty="0"/>
              <a:t>Code as communication</a:t>
            </a:r>
          </a:p>
          <a:p>
            <a:pPr marL="285750" lvl="1" indent="-285750">
              <a:buFontTx/>
              <a:buChar char="-"/>
            </a:pPr>
            <a:r>
              <a:rPr lang="en-US" dirty="0"/>
              <a:t>code is read much more often than it is written!</a:t>
            </a:r>
          </a:p>
          <a:p>
            <a:pPr marL="285750" lvl="1" indent="-285750">
              <a:buFontTx/>
              <a:buChar char="-"/>
            </a:pPr>
            <a:r>
              <a:rPr lang="en-US" dirty="0"/>
              <a:t>anyone can write code that compiles, but…</a:t>
            </a:r>
          </a:p>
          <a:p>
            <a:pPr marL="285750" lvl="1" indent="-285750">
              <a:buFontTx/>
              <a:buChar char="-"/>
            </a:pPr>
            <a:r>
              <a:rPr lang="en-US" dirty="0"/>
              <a:t>true mastery is to write code for other people (easy to understand and maintain) </a:t>
            </a:r>
          </a:p>
          <a:p>
            <a:r>
              <a:rPr lang="en-US" dirty="0"/>
              <a:t>Video talks by “uncle Bob”</a:t>
            </a:r>
          </a:p>
          <a:p>
            <a:pPr lvl="1"/>
            <a:r>
              <a:rPr lang="en-US" dirty="0"/>
              <a:t>Talks on Clean Code (see link in Moodle)</a:t>
            </a:r>
          </a:p>
        </p:txBody>
      </p:sp>
      <p:sp>
        <p:nvSpPr>
          <p:cNvPr id="3" name="Footer Placeholder 2">
            <a:extLst>
              <a:ext uri="{FF2B5EF4-FFF2-40B4-BE49-F238E27FC236}">
                <a16:creationId xmlns:a16="http://schemas.microsoft.com/office/drawing/2014/main" id="{929F295D-5A1D-4526-B749-167D45363B70}"/>
              </a:ext>
            </a:extLst>
          </p:cNvPr>
          <p:cNvSpPr>
            <a:spLocks noGrp="1"/>
          </p:cNvSpPr>
          <p:nvPr>
            <p:ph type="ftr" sz="quarter" idx="11"/>
          </p:nvPr>
        </p:nvSpPr>
        <p:spPr/>
        <p:txBody>
          <a:bodyPr/>
          <a:lstStyle/>
          <a:p>
            <a:r>
              <a:rPr lang="pt-PT"/>
              <a:t>I Oliveira</a:t>
            </a:r>
          </a:p>
        </p:txBody>
      </p:sp>
      <p:sp>
        <p:nvSpPr>
          <p:cNvPr id="4" name="Slide Number Placeholder 3">
            <a:extLst>
              <a:ext uri="{FF2B5EF4-FFF2-40B4-BE49-F238E27FC236}">
                <a16:creationId xmlns:a16="http://schemas.microsoft.com/office/drawing/2014/main" id="{338B22B0-35FA-46C2-9057-25E83DA646AE}"/>
              </a:ext>
            </a:extLst>
          </p:cNvPr>
          <p:cNvSpPr>
            <a:spLocks noGrp="1"/>
          </p:cNvSpPr>
          <p:nvPr>
            <p:ph type="sldNum" sz="quarter" idx="12"/>
          </p:nvPr>
        </p:nvSpPr>
        <p:spPr/>
        <p:txBody>
          <a:bodyPr/>
          <a:lstStyle/>
          <a:p>
            <a:fld id="{31C462ED-F2DE-43C8-947F-093D44ED50DD}" type="slidenum">
              <a:rPr lang="pt-PT" smtClean="0"/>
              <a:t>5</a:t>
            </a:fld>
            <a:endParaRPr lang="pt-PT"/>
          </a:p>
        </p:txBody>
      </p:sp>
      <p:pic>
        <p:nvPicPr>
          <p:cNvPr id="7" name="Picture 2" descr="https://images.gr-assets.com/books/1436202607l/3735293.jpg">
            <a:hlinkClick r:id="rId2"/>
            <a:extLst>
              <a:ext uri="{FF2B5EF4-FFF2-40B4-BE49-F238E27FC236}">
                <a16:creationId xmlns:a16="http://schemas.microsoft.com/office/drawing/2014/main" id="{1B032246-4A3E-4079-B8E5-A074FA8FC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809" y="987425"/>
            <a:ext cx="3942160" cy="50702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2"/>
            <a:extLst>
              <a:ext uri="{FF2B5EF4-FFF2-40B4-BE49-F238E27FC236}">
                <a16:creationId xmlns:a16="http://schemas.microsoft.com/office/drawing/2014/main" id="{827AF293-5B09-4662-BE76-EF6D3B81B5FA}"/>
              </a:ext>
            </a:extLst>
          </p:cNvPr>
          <p:cNvSpPr txBox="1"/>
          <p:nvPr/>
        </p:nvSpPr>
        <p:spPr>
          <a:xfrm>
            <a:off x="3264363" y="6246093"/>
            <a:ext cx="5396752" cy="276999"/>
          </a:xfrm>
          <a:prstGeom prst="rect">
            <a:avLst/>
          </a:prstGeom>
          <a:noFill/>
        </p:spPr>
        <p:txBody>
          <a:bodyPr wrap="square">
            <a:spAutoFit/>
          </a:bodyPr>
          <a:lstStyle/>
          <a:p>
            <a:r>
              <a:rPr lang="en-US" sz="1200" dirty="0"/>
              <a:t>https://learning.oreilly.com/library/view/clean-code-a/9780136083238/</a:t>
            </a:r>
          </a:p>
        </p:txBody>
      </p:sp>
    </p:spTree>
    <p:extLst>
      <p:ext uri="{BB962C8B-B14F-4D97-AF65-F5344CB8AC3E}">
        <p14:creationId xmlns:p14="http://schemas.microsoft.com/office/powerpoint/2010/main" val="38708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pt-PT"/>
              <a:t>I Oliveira</a:t>
            </a:r>
            <a:endParaRPr lang="pt-PT" dirty="0"/>
          </a:p>
        </p:txBody>
      </p:sp>
      <p:sp>
        <p:nvSpPr>
          <p:cNvPr id="4" name="Slide Number Placeholder 3"/>
          <p:cNvSpPr>
            <a:spLocks noGrp="1"/>
          </p:cNvSpPr>
          <p:nvPr>
            <p:ph type="sldNum" sz="quarter" idx="4294967295"/>
          </p:nvPr>
        </p:nvSpPr>
        <p:spPr>
          <a:xfrm>
            <a:off x="7884368" y="6381328"/>
            <a:ext cx="857475" cy="276226"/>
          </a:xfrm>
          <a:prstGeom prst="rect">
            <a:avLst/>
          </a:prstGeom>
        </p:spPr>
        <p:txBody>
          <a:bodyPr/>
          <a:lstStyle/>
          <a:p>
            <a:fld id="{25BA54BD-C84D-46CE-8B72-31BFB26ABA43}" type="slidenum">
              <a:rPr lang="en-US"/>
              <a:pPr/>
              <a:t>6</a:t>
            </a:fld>
            <a:endParaRPr lang="en-US" dirty="0"/>
          </a:p>
        </p:txBody>
      </p:sp>
      <p:pic>
        <p:nvPicPr>
          <p:cNvPr id="5" name="Picture 4" descr="Selection_004.png"/>
          <p:cNvPicPr>
            <a:picLocks noChangeAspect="1"/>
          </p:cNvPicPr>
          <p:nvPr/>
        </p:nvPicPr>
        <p:blipFill>
          <a:blip r:embed="rId3"/>
          <a:stretch>
            <a:fillRect/>
          </a:stretch>
        </p:blipFill>
        <p:spPr>
          <a:xfrm>
            <a:off x="255947" y="290093"/>
            <a:ext cx="7542936" cy="4865754"/>
          </a:xfrm>
          <a:prstGeom prst="rect">
            <a:avLst/>
          </a:prstGeom>
        </p:spPr>
      </p:pic>
      <p:pic>
        <p:nvPicPr>
          <p:cNvPr id="6" name="Picture 5" descr="Selection_005.png"/>
          <p:cNvPicPr>
            <a:picLocks noChangeAspect="1"/>
          </p:cNvPicPr>
          <p:nvPr/>
        </p:nvPicPr>
        <p:blipFill>
          <a:blip r:embed="rId4"/>
          <a:stretch>
            <a:fillRect/>
          </a:stretch>
        </p:blipFill>
        <p:spPr>
          <a:xfrm>
            <a:off x="6219270" y="2174590"/>
            <a:ext cx="2697324" cy="5346942"/>
          </a:xfrm>
          <a:prstGeom prst="rect">
            <a:avLst/>
          </a:prstGeom>
        </p:spPr>
      </p:pic>
      <p:pic>
        <p:nvPicPr>
          <p:cNvPr id="7" name="Picture 4" descr="clean-3735293.jpg"/>
          <p:cNvPicPr>
            <a:picLocks noChangeAspect="1"/>
          </p:cNvPicPr>
          <p:nvPr/>
        </p:nvPicPr>
        <p:blipFill>
          <a:blip r:embed="rId5"/>
          <a:stretch>
            <a:fillRect/>
          </a:stretch>
        </p:blipFill>
        <p:spPr>
          <a:xfrm>
            <a:off x="5029321" y="4941526"/>
            <a:ext cx="1189949" cy="1574557"/>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CD26FA0-009A-408C-9D83-A3C8E0F34903}"/>
                  </a:ext>
                </a:extLst>
              </p14:cNvPr>
              <p14:cNvContentPartPr/>
              <p14:nvPr/>
            </p14:nvContentPartPr>
            <p14:xfrm>
              <a:off x="6181265" y="3690360"/>
              <a:ext cx="2267280" cy="343440"/>
            </p14:xfrm>
          </p:contentPart>
        </mc:Choice>
        <mc:Fallback xmlns="">
          <p:pic>
            <p:nvPicPr>
              <p:cNvPr id="8" name="Ink 7">
                <a:extLst>
                  <a:ext uri="{FF2B5EF4-FFF2-40B4-BE49-F238E27FC236}">
                    <a16:creationId xmlns:a16="http://schemas.microsoft.com/office/drawing/2014/main" id="{4CD26FA0-009A-408C-9D83-A3C8E0F34903}"/>
                  </a:ext>
                </a:extLst>
              </p:cNvPr>
              <p:cNvPicPr/>
              <p:nvPr/>
            </p:nvPicPr>
            <p:blipFill>
              <a:blip r:embed="rId7"/>
              <a:stretch>
                <a:fillRect/>
              </a:stretch>
            </p:blipFill>
            <p:spPr>
              <a:xfrm>
                <a:off x="6172265" y="3681360"/>
                <a:ext cx="22849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692A2F4-01C7-47ED-89CE-F751DF026EF5}"/>
                  </a:ext>
                </a:extLst>
              </p14:cNvPr>
              <p14:cNvContentPartPr/>
              <p14:nvPr/>
            </p14:nvContentPartPr>
            <p14:xfrm>
              <a:off x="6217625" y="2726280"/>
              <a:ext cx="2243880" cy="407880"/>
            </p14:xfrm>
          </p:contentPart>
        </mc:Choice>
        <mc:Fallback xmlns="">
          <p:pic>
            <p:nvPicPr>
              <p:cNvPr id="9" name="Ink 8">
                <a:extLst>
                  <a:ext uri="{FF2B5EF4-FFF2-40B4-BE49-F238E27FC236}">
                    <a16:creationId xmlns:a16="http://schemas.microsoft.com/office/drawing/2014/main" id="{9692A2F4-01C7-47ED-89CE-F751DF026EF5}"/>
                  </a:ext>
                </a:extLst>
              </p:cNvPr>
              <p:cNvPicPr/>
              <p:nvPr/>
            </p:nvPicPr>
            <p:blipFill>
              <a:blip r:embed="rId9"/>
              <a:stretch>
                <a:fillRect/>
              </a:stretch>
            </p:blipFill>
            <p:spPr>
              <a:xfrm>
                <a:off x="6208625" y="2717280"/>
                <a:ext cx="2261520" cy="425520"/>
              </a:xfrm>
              <a:prstGeom prst="rect">
                <a:avLst/>
              </a:prstGeom>
            </p:spPr>
          </p:pic>
        </mc:Fallback>
      </mc:AlternateContent>
    </p:spTree>
    <p:extLst>
      <p:ext uri="{BB962C8B-B14F-4D97-AF65-F5344CB8AC3E}">
        <p14:creationId xmlns:p14="http://schemas.microsoft.com/office/powerpoint/2010/main" val="73948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Clean code</a:t>
            </a:r>
          </a:p>
        </p:txBody>
      </p:sp>
      <p:pic>
        <p:nvPicPr>
          <p:cNvPr id="6" name="Content Placeholder 5" descr="Selection_002.png"/>
          <p:cNvPicPr>
            <a:picLocks noGrp="1" noChangeAspect="1"/>
          </p:cNvPicPr>
          <p:nvPr>
            <p:ph idx="1"/>
          </p:nvPr>
        </p:nvPicPr>
        <p:blipFill>
          <a:blip r:embed="rId3"/>
          <a:stretch>
            <a:fillRect/>
          </a:stretch>
        </p:blipFill>
        <p:spPr>
          <a:xfrm>
            <a:off x="153153" y="209220"/>
            <a:ext cx="7667625" cy="3733800"/>
          </a:xfrm>
        </p:spPr>
      </p:pic>
      <p:sp>
        <p:nvSpPr>
          <p:cNvPr id="4" name="Footer Placeholder 3"/>
          <p:cNvSpPr>
            <a:spLocks noGrp="1"/>
          </p:cNvSpPr>
          <p:nvPr>
            <p:ph type="ftr" sz="quarter" idx="11"/>
          </p:nvPr>
        </p:nvSpPr>
        <p:spPr/>
        <p:txBody>
          <a:bodyPr/>
          <a:lstStyle/>
          <a:p>
            <a:r>
              <a:rPr lang="pt-PT"/>
              <a:t>I Oliveira</a:t>
            </a:r>
            <a:endParaRPr lang="pt-PT" dirty="0"/>
          </a:p>
        </p:txBody>
      </p:sp>
      <p:sp>
        <p:nvSpPr>
          <p:cNvPr id="5" name="Slide Number Placeholder 4"/>
          <p:cNvSpPr>
            <a:spLocks noGrp="1"/>
          </p:cNvSpPr>
          <p:nvPr>
            <p:ph type="sldNum" sz="quarter" idx="4294967295"/>
          </p:nvPr>
        </p:nvSpPr>
        <p:spPr>
          <a:xfrm>
            <a:off x="7884368" y="6381328"/>
            <a:ext cx="857475" cy="276226"/>
          </a:xfrm>
          <a:prstGeom prst="rect">
            <a:avLst/>
          </a:prstGeom>
        </p:spPr>
        <p:txBody>
          <a:bodyPr/>
          <a:lstStyle/>
          <a:p>
            <a:fld id="{25BA54BD-C84D-46CE-8B72-31BFB26ABA43}" type="slidenum">
              <a:rPr lang="en-US"/>
              <a:pPr/>
              <a:t>7</a:t>
            </a:fld>
            <a:endParaRPr lang="en-US" dirty="0"/>
          </a:p>
        </p:txBody>
      </p:sp>
      <p:pic>
        <p:nvPicPr>
          <p:cNvPr id="8" name="Picture 4" descr="clean-3735293.jpg"/>
          <p:cNvPicPr>
            <a:picLocks noChangeAspect="1"/>
          </p:cNvPicPr>
          <p:nvPr/>
        </p:nvPicPr>
        <p:blipFill>
          <a:blip r:embed="rId4"/>
          <a:stretch>
            <a:fillRect/>
          </a:stretch>
        </p:blipFill>
        <p:spPr>
          <a:xfrm>
            <a:off x="7573090" y="1391536"/>
            <a:ext cx="1189949" cy="1574557"/>
          </a:xfrm>
          <a:prstGeom prst="rect">
            <a:avLst/>
          </a:prstGeom>
        </p:spPr>
      </p:pic>
      <p:pic>
        <p:nvPicPr>
          <p:cNvPr id="9" name="Picture 8">
            <a:extLst>
              <a:ext uri="{FF2B5EF4-FFF2-40B4-BE49-F238E27FC236}">
                <a16:creationId xmlns:a16="http://schemas.microsoft.com/office/drawing/2014/main" id="{45ABC83A-887B-42B7-9354-6706362B1E00}"/>
              </a:ext>
            </a:extLst>
          </p:cNvPr>
          <p:cNvPicPr>
            <a:picLocks noChangeAspect="1"/>
          </p:cNvPicPr>
          <p:nvPr/>
        </p:nvPicPr>
        <p:blipFill>
          <a:blip r:embed="rId5"/>
          <a:stretch>
            <a:fillRect/>
          </a:stretch>
        </p:blipFill>
        <p:spPr>
          <a:xfrm>
            <a:off x="1712912" y="4410308"/>
            <a:ext cx="7050127" cy="1574558"/>
          </a:xfrm>
          <a:prstGeom prst="rect">
            <a:avLst/>
          </a:prstGeom>
        </p:spPr>
      </p:pic>
      <p:sp>
        <p:nvSpPr>
          <p:cNvPr id="11" name="TextBox 10">
            <a:hlinkClick r:id="rId6"/>
            <a:extLst>
              <a:ext uri="{FF2B5EF4-FFF2-40B4-BE49-F238E27FC236}">
                <a16:creationId xmlns:a16="http://schemas.microsoft.com/office/drawing/2014/main" id="{E830B81F-A329-4F51-8652-581FD41D9E15}"/>
              </a:ext>
            </a:extLst>
          </p:cNvPr>
          <p:cNvSpPr txBox="1"/>
          <p:nvPr/>
        </p:nvSpPr>
        <p:spPr>
          <a:xfrm>
            <a:off x="1712912" y="5978592"/>
            <a:ext cx="6171456" cy="261610"/>
          </a:xfrm>
          <a:prstGeom prst="rect">
            <a:avLst/>
          </a:prstGeom>
          <a:noFill/>
        </p:spPr>
        <p:txBody>
          <a:bodyPr wrap="square">
            <a:spAutoFit/>
          </a:bodyPr>
          <a:lstStyle/>
          <a:p>
            <a:r>
              <a:rPr lang="en-US" sz="1100" dirty="0"/>
              <a:t>In: https://gist.github.com/wojteklu/73c6914cc446146b8b533c0988cf8d29</a:t>
            </a:r>
          </a:p>
        </p:txBody>
      </p:sp>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D79477CA-C159-4F70-81C1-CECEED662960}"/>
                  </a:ext>
                </a:extLst>
              </p14:cNvPr>
              <p14:cNvContentPartPr/>
              <p14:nvPr/>
            </p14:nvContentPartPr>
            <p14:xfrm>
              <a:off x="7430660" y="5707685"/>
              <a:ext cx="234720" cy="120960"/>
            </p14:xfrm>
          </p:contentPart>
        </mc:Choice>
        <mc:Fallback xmlns="">
          <p:pic>
            <p:nvPicPr>
              <p:cNvPr id="3" name="Ink 2">
                <a:extLst>
                  <a:ext uri="{FF2B5EF4-FFF2-40B4-BE49-F238E27FC236}">
                    <a16:creationId xmlns:a16="http://schemas.microsoft.com/office/drawing/2014/main" id="{D79477CA-C159-4F70-81C1-CECEED662960}"/>
                  </a:ext>
                </a:extLst>
              </p:cNvPr>
              <p:cNvPicPr/>
              <p:nvPr/>
            </p:nvPicPr>
            <p:blipFill>
              <a:blip r:embed="rId8"/>
              <a:stretch>
                <a:fillRect/>
              </a:stretch>
            </p:blipFill>
            <p:spPr>
              <a:xfrm>
                <a:off x="7426340" y="5703365"/>
                <a:ext cx="243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1DF18D90-2E52-45D9-8491-85FCAED63057}"/>
                  </a:ext>
                </a:extLst>
              </p14:cNvPr>
              <p14:cNvContentPartPr/>
              <p14:nvPr/>
            </p14:nvContentPartPr>
            <p14:xfrm>
              <a:off x="7693460" y="5262005"/>
              <a:ext cx="313200" cy="206640"/>
            </p14:xfrm>
          </p:contentPart>
        </mc:Choice>
        <mc:Fallback xmlns="">
          <p:pic>
            <p:nvPicPr>
              <p:cNvPr id="7" name="Ink 6">
                <a:extLst>
                  <a:ext uri="{FF2B5EF4-FFF2-40B4-BE49-F238E27FC236}">
                    <a16:creationId xmlns:a16="http://schemas.microsoft.com/office/drawing/2014/main" id="{1DF18D90-2E52-45D9-8491-85FCAED63057}"/>
                  </a:ext>
                </a:extLst>
              </p:cNvPr>
              <p:cNvPicPr/>
              <p:nvPr/>
            </p:nvPicPr>
            <p:blipFill>
              <a:blip r:embed="rId10"/>
              <a:stretch>
                <a:fillRect/>
              </a:stretch>
            </p:blipFill>
            <p:spPr>
              <a:xfrm>
                <a:off x="7689140" y="5257685"/>
                <a:ext cx="321840" cy="215280"/>
              </a:xfrm>
              <a:prstGeom prst="rect">
                <a:avLst/>
              </a:prstGeom>
            </p:spPr>
          </p:pic>
        </mc:Fallback>
      </mc:AlternateContent>
      <p:grpSp>
        <p:nvGrpSpPr>
          <p:cNvPr id="14" name="Group 13">
            <a:extLst>
              <a:ext uri="{FF2B5EF4-FFF2-40B4-BE49-F238E27FC236}">
                <a16:creationId xmlns:a16="http://schemas.microsoft.com/office/drawing/2014/main" id="{1FA6365D-DB7B-43CA-B5E9-9F8047FA176E}"/>
              </a:ext>
            </a:extLst>
          </p:cNvPr>
          <p:cNvGrpSpPr/>
          <p:nvPr/>
        </p:nvGrpSpPr>
        <p:grpSpPr>
          <a:xfrm>
            <a:off x="7797140" y="3959885"/>
            <a:ext cx="1029960" cy="972720"/>
            <a:chOff x="7797140" y="3959885"/>
            <a:chExt cx="1029960" cy="972720"/>
          </a:xfrm>
        </p:grpSpPr>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3471E029-F25A-43D2-BBF8-E2B684AEC3DF}"/>
                    </a:ext>
                  </a:extLst>
                </p14:cNvPr>
                <p14:cNvContentPartPr/>
                <p14:nvPr/>
              </p14:nvContentPartPr>
              <p14:xfrm>
                <a:off x="7797140" y="3959885"/>
                <a:ext cx="1029960" cy="972720"/>
              </p14:xfrm>
            </p:contentPart>
          </mc:Choice>
          <mc:Fallback xmlns="">
            <p:pic>
              <p:nvPicPr>
                <p:cNvPr id="10" name="Ink 9">
                  <a:extLst>
                    <a:ext uri="{FF2B5EF4-FFF2-40B4-BE49-F238E27FC236}">
                      <a16:creationId xmlns:a16="http://schemas.microsoft.com/office/drawing/2014/main" id="{3471E029-F25A-43D2-BBF8-E2B684AEC3DF}"/>
                    </a:ext>
                  </a:extLst>
                </p:cNvPr>
                <p:cNvPicPr/>
                <p:nvPr/>
              </p:nvPicPr>
              <p:blipFill>
                <a:blip r:embed="rId12"/>
                <a:stretch>
                  <a:fillRect/>
                </a:stretch>
              </p:blipFill>
              <p:spPr>
                <a:xfrm>
                  <a:off x="7792820" y="3955565"/>
                  <a:ext cx="1038600" cy="98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D7D4ABE7-E03D-4FEE-9B16-3EA1F1831217}"/>
                    </a:ext>
                  </a:extLst>
                </p14:cNvPr>
                <p14:cNvContentPartPr/>
                <p14:nvPr/>
              </p14:nvContentPartPr>
              <p14:xfrm>
                <a:off x="8317340" y="4287845"/>
                <a:ext cx="196200" cy="237240"/>
              </p14:xfrm>
            </p:contentPart>
          </mc:Choice>
          <mc:Fallback xmlns="">
            <p:pic>
              <p:nvPicPr>
                <p:cNvPr id="12" name="Ink 11">
                  <a:extLst>
                    <a:ext uri="{FF2B5EF4-FFF2-40B4-BE49-F238E27FC236}">
                      <a16:creationId xmlns:a16="http://schemas.microsoft.com/office/drawing/2014/main" id="{D7D4ABE7-E03D-4FEE-9B16-3EA1F1831217}"/>
                    </a:ext>
                  </a:extLst>
                </p:cNvPr>
                <p:cNvPicPr/>
                <p:nvPr/>
              </p:nvPicPr>
              <p:blipFill>
                <a:blip r:embed="rId14"/>
                <a:stretch>
                  <a:fillRect/>
                </a:stretch>
              </p:blipFill>
              <p:spPr>
                <a:xfrm>
                  <a:off x="8313020" y="4283525"/>
                  <a:ext cx="2048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D11C436D-20FE-427B-AD5C-53AC889D5917}"/>
                    </a:ext>
                  </a:extLst>
                </p14:cNvPr>
                <p14:cNvContentPartPr/>
                <p14:nvPr/>
              </p14:nvContentPartPr>
              <p14:xfrm>
                <a:off x="8433980" y="4666925"/>
                <a:ext cx="4320" cy="12600"/>
              </p14:xfrm>
            </p:contentPart>
          </mc:Choice>
          <mc:Fallback xmlns="">
            <p:pic>
              <p:nvPicPr>
                <p:cNvPr id="13" name="Ink 12">
                  <a:extLst>
                    <a:ext uri="{FF2B5EF4-FFF2-40B4-BE49-F238E27FC236}">
                      <a16:creationId xmlns:a16="http://schemas.microsoft.com/office/drawing/2014/main" id="{D11C436D-20FE-427B-AD5C-53AC889D5917}"/>
                    </a:ext>
                  </a:extLst>
                </p:cNvPr>
                <p:cNvPicPr/>
                <p:nvPr/>
              </p:nvPicPr>
              <p:blipFill>
                <a:blip r:embed="rId16"/>
                <a:stretch>
                  <a:fillRect/>
                </a:stretch>
              </p:blipFill>
              <p:spPr>
                <a:xfrm>
                  <a:off x="8429660" y="4662605"/>
                  <a:ext cx="12960" cy="21240"/>
                </a:xfrm>
                <a:prstGeom prst="rect">
                  <a:avLst/>
                </a:prstGeom>
              </p:spPr>
            </p:pic>
          </mc:Fallback>
        </mc:AlternateContent>
      </p:grpSp>
    </p:spTree>
    <p:extLst>
      <p:ext uri="{BB962C8B-B14F-4D97-AF65-F5344CB8AC3E}">
        <p14:creationId xmlns:p14="http://schemas.microsoft.com/office/powerpoint/2010/main" val="258955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868772-481D-4EB2-BFF4-D12ECD7026D0}"/>
              </a:ext>
            </a:extLst>
          </p:cNvPr>
          <p:cNvSpPr>
            <a:spLocks noGrp="1"/>
          </p:cNvSpPr>
          <p:nvPr>
            <p:ph type="title"/>
          </p:nvPr>
        </p:nvSpPr>
        <p:spPr/>
        <p:txBody>
          <a:bodyPr>
            <a:normAutofit/>
          </a:bodyPr>
          <a:lstStyle/>
          <a:p>
            <a:r>
              <a:rPr lang="en-US" sz="2800" dirty="0"/>
              <a:t>Many “articles” inspired in clean coding</a:t>
            </a:r>
          </a:p>
        </p:txBody>
      </p:sp>
      <p:sp>
        <p:nvSpPr>
          <p:cNvPr id="6" name="Picture Placeholder 5">
            <a:extLst>
              <a:ext uri="{FF2B5EF4-FFF2-40B4-BE49-F238E27FC236}">
                <a16:creationId xmlns:a16="http://schemas.microsoft.com/office/drawing/2014/main" id="{B0A27483-F081-41DE-983C-C9BF616FDA0E}"/>
              </a:ext>
            </a:extLst>
          </p:cNvPr>
          <p:cNvSpPr>
            <a:spLocks noGrp="1"/>
          </p:cNvSpPr>
          <p:nvPr>
            <p:ph type="pic" idx="1"/>
          </p:nvPr>
        </p:nvSpPr>
        <p:spPr/>
        <p:txBody>
          <a:bodyPr/>
          <a:lstStyle/>
          <a:p>
            <a:endParaRPr lang="pt-PT"/>
          </a:p>
        </p:txBody>
      </p:sp>
      <p:sp>
        <p:nvSpPr>
          <p:cNvPr id="7" name="Text Placeholder 6">
            <a:extLst>
              <a:ext uri="{FF2B5EF4-FFF2-40B4-BE49-F238E27FC236}">
                <a16:creationId xmlns:a16="http://schemas.microsoft.com/office/drawing/2014/main" id="{F85AC9E3-54F5-4770-AEAC-8201DD60345E}"/>
              </a:ext>
            </a:extLst>
          </p:cNvPr>
          <p:cNvSpPr>
            <a:spLocks noGrp="1"/>
          </p:cNvSpPr>
          <p:nvPr>
            <p:ph type="body" sz="half" idx="2"/>
          </p:nvPr>
        </p:nvSpPr>
        <p:spPr/>
        <p:txBody>
          <a:bodyPr/>
          <a:lstStyle/>
          <a:p>
            <a:r>
              <a:rPr lang="en-US" dirty="0"/>
              <a:t>Summaries on “Clean Code” available from Internet</a:t>
            </a:r>
          </a:p>
        </p:txBody>
      </p:sp>
      <p:sp>
        <p:nvSpPr>
          <p:cNvPr id="3" name="Footer Placeholder 2">
            <a:extLst>
              <a:ext uri="{FF2B5EF4-FFF2-40B4-BE49-F238E27FC236}">
                <a16:creationId xmlns:a16="http://schemas.microsoft.com/office/drawing/2014/main" id="{314E51AD-F48C-4F92-AACE-9D3968872250}"/>
              </a:ext>
            </a:extLst>
          </p:cNvPr>
          <p:cNvSpPr>
            <a:spLocks noGrp="1"/>
          </p:cNvSpPr>
          <p:nvPr>
            <p:ph type="ftr" sz="quarter" idx="11"/>
          </p:nvPr>
        </p:nvSpPr>
        <p:spPr/>
        <p:txBody>
          <a:bodyPr/>
          <a:lstStyle/>
          <a:p>
            <a:r>
              <a:rPr lang="pt-PT"/>
              <a:t>I Oliveira</a:t>
            </a:r>
          </a:p>
        </p:txBody>
      </p:sp>
      <p:sp>
        <p:nvSpPr>
          <p:cNvPr id="4" name="Slide Number Placeholder 3">
            <a:extLst>
              <a:ext uri="{FF2B5EF4-FFF2-40B4-BE49-F238E27FC236}">
                <a16:creationId xmlns:a16="http://schemas.microsoft.com/office/drawing/2014/main" id="{41CD5FFD-C08D-4E12-8AE9-A60078ED6138}"/>
              </a:ext>
            </a:extLst>
          </p:cNvPr>
          <p:cNvSpPr>
            <a:spLocks noGrp="1"/>
          </p:cNvSpPr>
          <p:nvPr>
            <p:ph type="sldNum" sz="quarter" idx="12"/>
          </p:nvPr>
        </p:nvSpPr>
        <p:spPr/>
        <p:txBody>
          <a:bodyPr/>
          <a:lstStyle/>
          <a:p>
            <a:fld id="{31C462ED-F2DE-43C8-947F-093D44ED50DD}" type="slidenum">
              <a:rPr lang="pt-PT" smtClean="0"/>
              <a:t>8</a:t>
            </a:fld>
            <a:endParaRPr lang="pt-PT"/>
          </a:p>
        </p:txBody>
      </p:sp>
      <p:sp>
        <p:nvSpPr>
          <p:cNvPr id="9" name="TextBox 8">
            <a:hlinkClick r:id="rId2"/>
            <a:extLst>
              <a:ext uri="{FF2B5EF4-FFF2-40B4-BE49-F238E27FC236}">
                <a16:creationId xmlns:a16="http://schemas.microsoft.com/office/drawing/2014/main" id="{98C34011-8BBB-4592-928D-7F187257091D}"/>
              </a:ext>
            </a:extLst>
          </p:cNvPr>
          <p:cNvSpPr txBox="1"/>
          <p:nvPr/>
        </p:nvSpPr>
        <p:spPr>
          <a:xfrm>
            <a:off x="4257080" y="5954799"/>
            <a:ext cx="4572000" cy="646331"/>
          </a:xfrm>
          <a:prstGeom prst="rect">
            <a:avLst/>
          </a:prstGeom>
          <a:noFill/>
        </p:spPr>
        <p:txBody>
          <a:bodyPr wrap="square">
            <a:spAutoFit/>
          </a:bodyPr>
          <a:lstStyle/>
          <a:p>
            <a:r>
              <a:rPr lang="en-US" dirty="0"/>
              <a:t>https://gist.github.com/wojteklu/73c6914cc446146b8b533c0988cf8d29</a:t>
            </a:r>
          </a:p>
        </p:txBody>
      </p:sp>
      <p:pic>
        <p:nvPicPr>
          <p:cNvPr id="11" name="Picture 10">
            <a:extLst>
              <a:ext uri="{FF2B5EF4-FFF2-40B4-BE49-F238E27FC236}">
                <a16:creationId xmlns:a16="http://schemas.microsoft.com/office/drawing/2014/main" id="{DE69936F-4406-4396-BD1B-8C7889708026}"/>
              </a:ext>
            </a:extLst>
          </p:cNvPr>
          <p:cNvPicPr>
            <a:picLocks noChangeAspect="1"/>
          </p:cNvPicPr>
          <p:nvPr/>
        </p:nvPicPr>
        <p:blipFill>
          <a:blip r:embed="rId3"/>
          <a:stretch>
            <a:fillRect/>
          </a:stretch>
        </p:blipFill>
        <p:spPr>
          <a:xfrm>
            <a:off x="4397908" y="1469079"/>
            <a:ext cx="4746092" cy="417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068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D26808-735F-4366-9EE8-23B5C1DD7214}"/>
              </a:ext>
            </a:extLst>
          </p:cNvPr>
          <p:cNvSpPr>
            <a:spLocks noGrp="1"/>
          </p:cNvSpPr>
          <p:nvPr>
            <p:ph type="title"/>
          </p:nvPr>
        </p:nvSpPr>
        <p:spPr/>
        <p:txBody>
          <a:bodyPr/>
          <a:lstStyle/>
          <a:p>
            <a:r>
              <a:rPr lang="en-US" dirty="0"/>
              <a:t>Refactoring practices</a:t>
            </a:r>
          </a:p>
        </p:txBody>
      </p:sp>
      <p:sp>
        <p:nvSpPr>
          <p:cNvPr id="8" name="Text Placeholder 7">
            <a:extLst>
              <a:ext uri="{FF2B5EF4-FFF2-40B4-BE49-F238E27FC236}">
                <a16:creationId xmlns:a16="http://schemas.microsoft.com/office/drawing/2014/main" id="{4D888394-AD48-48E1-B0D5-A459E48F8460}"/>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E4DE45D5-33B4-4D10-95CB-59C64DBC4B79}"/>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9A70536F-34DF-4908-95F5-C37771B7D4AC}"/>
              </a:ext>
            </a:extLst>
          </p:cNvPr>
          <p:cNvSpPr>
            <a:spLocks noGrp="1"/>
          </p:cNvSpPr>
          <p:nvPr>
            <p:ph type="sldNum" sz="quarter" idx="12"/>
          </p:nvPr>
        </p:nvSpPr>
        <p:spPr/>
        <p:txBody>
          <a:bodyPr/>
          <a:lstStyle/>
          <a:p>
            <a:fld id="{31C462ED-F2DE-43C8-947F-093D44ED50DD}" type="slidenum">
              <a:rPr lang="pt-PT" smtClean="0"/>
              <a:t>9</a:t>
            </a:fld>
            <a:endParaRPr lang="pt-PT"/>
          </a:p>
        </p:txBody>
      </p:sp>
      <p:pic>
        <p:nvPicPr>
          <p:cNvPr id="9" name="Picture 8" descr="Graphical user interface, website&#10;&#10;Description automatically generated">
            <a:hlinkClick r:id="rId2"/>
            <a:extLst>
              <a:ext uri="{FF2B5EF4-FFF2-40B4-BE49-F238E27FC236}">
                <a16:creationId xmlns:a16="http://schemas.microsoft.com/office/drawing/2014/main" id="{3AAECBC1-4680-4BDF-80AB-3F87E2E41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617" y="928763"/>
            <a:ext cx="2645399" cy="3288875"/>
          </a:xfrm>
          <a:prstGeom prst="rect">
            <a:avLst/>
          </a:prstGeom>
        </p:spPr>
      </p:pic>
    </p:spTree>
    <p:extLst>
      <p:ext uri="{BB962C8B-B14F-4D97-AF65-F5344CB8AC3E}">
        <p14:creationId xmlns:p14="http://schemas.microsoft.com/office/powerpoint/2010/main" val="15825500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noto1">
      <a:majorFont>
        <a:latin typeface="Noto Sans Cond SemBd"/>
        <a:ea typeface=""/>
        <a:cs typeface=""/>
      </a:majorFont>
      <a:minorFont>
        <a:latin typeface="Noto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D31D63CAC5D24EA63C81CEF041F69D" ma:contentTypeVersion="29" ma:contentTypeDescription="Create a new document." ma:contentTypeScope="" ma:versionID="337bca7c0cfc72a94b359b2cfa2ff122">
  <xsd:schema xmlns:xsd="http://www.w3.org/2001/XMLSchema" xmlns:xs="http://www.w3.org/2001/XMLSchema" xmlns:p="http://schemas.microsoft.com/office/2006/metadata/properties" xmlns:ns3="c277c195-6cc6-4afd-a1b6-6e59941ce884" xmlns:ns4="ae48e3ef-f583-4e84-8e58-fa61286d84fc" targetNamespace="http://schemas.microsoft.com/office/2006/metadata/properties" ma:root="true" ma:fieldsID="67953420b2336fb4c73b1ba285eaef9c" ns3:_="" ns4:_="">
    <xsd:import namespace="c277c195-6cc6-4afd-a1b6-6e59941ce884"/>
    <xsd:import namespace="ae48e3ef-f583-4e84-8e58-fa61286d84fc"/>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77c195-6cc6-4afd-a1b6-6e59941ce8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e48e3ef-f583-4e84-8e58-fa61286d84fc"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Tags" ma:index="30" nillable="true" ma:displayName="MediaServiceAutoTags"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mplates xmlns="ae48e3ef-f583-4e84-8e58-fa61286d84fc" xsi:nil="true"/>
    <Self_Registration_Enabled xmlns="ae48e3ef-f583-4e84-8e58-fa61286d84fc" xsi:nil="true"/>
    <Invited_Students xmlns="ae48e3ef-f583-4e84-8e58-fa61286d84fc" xsi:nil="true"/>
    <FolderType xmlns="ae48e3ef-f583-4e84-8e58-fa61286d84fc" xsi:nil="true"/>
    <Teachers xmlns="ae48e3ef-f583-4e84-8e58-fa61286d84fc">
      <UserInfo>
        <DisplayName/>
        <AccountId xsi:nil="true"/>
        <AccountType/>
      </UserInfo>
    </Teachers>
    <Students xmlns="ae48e3ef-f583-4e84-8e58-fa61286d84fc">
      <UserInfo>
        <DisplayName/>
        <AccountId xsi:nil="true"/>
        <AccountType/>
      </UserInfo>
    </Students>
    <Student_Groups xmlns="ae48e3ef-f583-4e84-8e58-fa61286d84fc">
      <UserInfo>
        <DisplayName/>
        <AccountId xsi:nil="true"/>
        <AccountType/>
      </UserInfo>
    </Student_Groups>
    <DefaultSectionNames xmlns="ae48e3ef-f583-4e84-8e58-fa61286d84fc" xsi:nil="true"/>
    <Is_Collaboration_Space_Locked xmlns="ae48e3ef-f583-4e84-8e58-fa61286d84fc" xsi:nil="true"/>
    <Owner xmlns="ae48e3ef-f583-4e84-8e58-fa61286d84fc">
      <UserInfo>
        <DisplayName/>
        <AccountId xsi:nil="true"/>
        <AccountType/>
      </UserInfo>
    </Owner>
    <CultureName xmlns="ae48e3ef-f583-4e84-8e58-fa61286d84fc" xsi:nil="true"/>
    <AppVersion xmlns="ae48e3ef-f583-4e84-8e58-fa61286d84fc" xsi:nil="true"/>
    <Invited_Teachers xmlns="ae48e3ef-f583-4e84-8e58-fa61286d84fc" xsi:nil="true"/>
    <NotebookType xmlns="ae48e3ef-f583-4e84-8e58-fa61286d84fc" xsi:nil="true"/>
    <Has_Teacher_Only_SectionGroup xmlns="ae48e3ef-f583-4e84-8e58-fa61286d84fc" xsi:nil="true"/>
  </documentManagement>
</p:properties>
</file>

<file path=customXml/itemProps1.xml><?xml version="1.0" encoding="utf-8"?>
<ds:datastoreItem xmlns:ds="http://schemas.openxmlformats.org/officeDocument/2006/customXml" ds:itemID="{6F968451-E4A8-4F74-9D57-3954E64DB904}">
  <ds:schemaRefs>
    <ds:schemaRef ds:uri="http://schemas.microsoft.com/sharepoint/v3/contenttype/forms"/>
  </ds:schemaRefs>
</ds:datastoreItem>
</file>

<file path=customXml/itemProps2.xml><?xml version="1.0" encoding="utf-8"?>
<ds:datastoreItem xmlns:ds="http://schemas.openxmlformats.org/officeDocument/2006/customXml" ds:itemID="{344C40B9-A5C9-451D-97F7-180E515FD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77c195-6cc6-4afd-a1b6-6e59941ce884"/>
    <ds:schemaRef ds:uri="ae48e3ef-f583-4e84-8e58-fa61286d8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4CB322-AE6D-4097-A1F7-F60871244EC5}">
  <ds:schemaRefs>
    <ds:schemaRef ds:uri="http://purl.org/dc/elements/1.1/"/>
    <ds:schemaRef ds:uri="http://schemas.microsoft.com/office/2006/documentManagement/types"/>
    <ds:schemaRef ds:uri="http://schemas.microsoft.com/office/infopath/2007/PartnerControls"/>
    <ds:schemaRef ds:uri="http://purl.org/dc/dcmitype/"/>
    <ds:schemaRef ds:uri="c277c195-6cc6-4afd-a1b6-6e59941ce884"/>
    <ds:schemaRef ds:uri="http://schemas.openxmlformats.org/package/2006/metadata/core-properties"/>
    <ds:schemaRef ds:uri="ae48e3ef-f583-4e84-8e58-fa61286d84fc"/>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TQS TP6-Code improvement</Template>
  <TotalTime>483</TotalTime>
  <Words>864</Words>
  <Application>Microsoft Office PowerPoint</Application>
  <PresentationFormat>On-screen Show (4:3)</PresentationFormat>
  <Paragraphs>178</Paragraphs>
  <Slides>33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Barlow Condensed SemiBold</vt:lpstr>
      <vt:lpstr>Barlow Semi Condensed SemiBold</vt:lpstr>
      <vt:lpstr>Calibri</vt:lpstr>
      <vt:lpstr>Noto Sans</vt:lpstr>
      <vt:lpstr>Noto Sans Cond SemBd</vt:lpstr>
      <vt:lpstr>Noto Sans Light</vt:lpstr>
      <vt:lpstr>Noto Sans SemBd</vt:lpstr>
      <vt:lpstr>Open Sans</vt:lpstr>
      <vt:lpstr>Open Sans Condensed Light</vt:lpstr>
      <vt:lpstr>Wingdings</vt:lpstr>
      <vt:lpstr>Office Theme</vt:lpstr>
      <vt:lpstr>Code improvement: refactoring and static code analysis</vt:lpstr>
      <vt:lpstr>Learning objectives</vt:lpstr>
      <vt:lpstr>PowerPoint Presentation</vt:lpstr>
      <vt:lpstr>Not all code is equally easy to maintain</vt:lpstr>
      <vt:lpstr>Clean code</vt:lpstr>
      <vt:lpstr>PowerPoint Presentation</vt:lpstr>
      <vt:lpstr>Clean code</vt:lpstr>
      <vt:lpstr>Many “articles” inspired in clean coding</vt:lpstr>
      <vt:lpstr>Refactoring practices</vt:lpstr>
      <vt:lpstr>Code refactoring</vt:lpstr>
      <vt:lpstr>IntelliJ  support</vt:lpstr>
      <vt:lpstr>When to refactor?</vt:lpstr>
      <vt:lpstr>Why refactoring? MAINTAIN &amp; EVOLVE!</vt:lpstr>
      <vt:lpstr>Picking a mantra…</vt:lpstr>
      <vt:lpstr>PowerPoint Presentation</vt:lpstr>
      <vt:lpstr>Code inspection</vt:lpstr>
      <vt:lpstr>PowerPoint Presentation</vt:lpstr>
      <vt:lpstr>Catalogs of code weaknesses (setting the vocabulary)</vt:lpstr>
      <vt:lpstr>Coding standards for secure code</vt:lpstr>
      <vt:lpstr>NPE due to a bad exception handling</vt:lpstr>
      <vt:lpstr> Useless condition </vt:lpstr>
      <vt:lpstr>Suspect unreachable branch</vt:lpstr>
      <vt:lpstr>Code inspection in IntelliJ</vt:lpstr>
      <vt:lpstr>Advanced inspection frameworks</vt:lpstr>
      <vt:lpstr>Sonar Qube concepts</vt:lpstr>
      <vt:lpstr>PowerPoint Presentation</vt:lpstr>
      <vt:lpstr>Complexity metric</vt:lpstr>
      <vt:lpstr>PowerPoint Presentation</vt:lpstr>
      <vt:lpstr>Sonar metrics for a QA dashboard</vt:lpstr>
      <vt:lpstr>Technical debt</vt:lpstr>
      <vt:lpstr>Quality gates</vt:lpstr>
      <vt:lpstr>Integrate SonarQube in the development pipeline</vt:lpstr>
      <vt:lpstr>Hands-on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improvement: refactoring and static code analysis</dc:title>
  <dc:creator>Ilídio Oliveira</dc:creator>
  <cp:keywords>tqs</cp:keywords>
  <cp:lastModifiedBy>Ilídio Oliveira</cp:lastModifiedBy>
  <cp:revision>3</cp:revision>
  <cp:lastPrinted>2018-09-24T13:18:49Z</cp:lastPrinted>
  <dcterms:created xsi:type="dcterms:W3CDTF">2021-04-26T14:33:27Z</dcterms:created>
  <dcterms:modified xsi:type="dcterms:W3CDTF">2025-10-30T19:22:57Z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0x01010065D31D63CAC5D24EA63C81CEF041F69D</vt:lpwstr>
  </property>
</Properties>
</file>